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16" r:id="rId2"/>
    <p:sldMasterId id="2147483829" r:id="rId3"/>
    <p:sldMasterId id="2147483854" r:id="rId4"/>
    <p:sldMasterId id="2147483866" r:id="rId5"/>
    <p:sldMasterId id="2147483878" r:id="rId6"/>
    <p:sldMasterId id="2147484035" r:id="rId7"/>
    <p:sldMasterId id="2147484049" r:id="rId8"/>
    <p:sldMasterId id="2147484061" r:id="rId9"/>
    <p:sldMasterId id="2147484073" r:id="rId10"/>
  </p:sldMasterIdLst>
  <p:notesMasterIdLst>
    <p:notesMasterId r:id="rId22"/>
  </p:notesMasterIdLst>
  <p:handoutMasterIdLst>
    <p:handoutMasterId r:id="rId23"/>
  </p:handoutMasterIdLst>
  <p:sldIdLst>
    <p:sldId id="334" r:id="rId11"/>
    <p:sldId id="405" r:id="rId12"/>
    <p:sldId id="408" r:id="rId13"/>
    <p:sldId id="407" r:id="rId14"/>
    <p:sldId id="394" r:id="rId15"/>
    <p:sldId id="409" r:id="rId16"/>
    <p:sldId id="396" r:id="rId17"/>
    <p:sldId id="400" r:id="rId18"/>
    <p:sldId id="401" r:id="rId19"/>
    <p:sldId id="402" r:id="rId20"/>
    <p:sldId id="403" r:id="rId21"/>
  </p:sldIdLst>
  <p:sldSz cx="10688638" cy="7562850"/>
  <p:notesSz cx="7023100" cy="9309100"/>
  <p:defaultTextStyle>
    <a:defPPr>
      <a:defRPr lang="en-US"/>
    </a:defPPr>
    <a:lvl1pPr algn="l" defTabSz="518334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518334" indent="-61817" algn="l" defTabSz="518334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1038270" indent="-125222" algn="l" defTabSz="518334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558200" indent="-188631" algn="l" defTabSz="518334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2078126" indent="-252035" algn="l" defTabSz="518334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2609" algn="l" defTabSz="913043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39131" algn="l" defTabSz="913043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195656" algn="l" defTabSz="913043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2176" algn="l" defTabSz="913043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BAAB"/>
    <a:srgbClr val="00CC99"/>
    <a:srgbClr val="FF6600"/>
    <a:srgbClr val="FF552D"/>
    <a:srgbClr val="E85D41"/>
    <a:srgbClr val="3285A2"/>
    <a:srgbClr val="326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6730" autoAdjust="0"/>
  </p:normalViewPr>
  <p:slideViewPr>
    <p:cSldViewPr snapToGrid="0" snapToObjects="1">
      <p:cViewPr>
        <p:scale>
          <a:sx n="66" d="100"/>
          <a:sy n="66" d="100"/>
        </p:scale>
        <p:origin x="-2604" y="-924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BEFDC29-642A-42E1-AE8F-43914569C5DE}" type="datetimeFigureOut">
              <a:rPr lang="en-US"/>
              <a:pPr/>
              <a:t>9/9/2019</a:t>
            </a:fld>
            <a:endParaRPr lang="en-US"/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07175E0-9425-4C6A-8673-69F4C21776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63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defTabSz="52066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defTabSz="52066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1039DB7-91CC-43F4-9BA3-1500E8E84654}" type="datetimeFigureOut">
              <a:rPr lang="lt-LT"/>
              <a:pPr>
                <a:defRPr/>
              </a:pPr>
              <a:t>2019-09-09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6163" y="698500"/>
            <a:ext cx="493077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lt-L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t-L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defTabSz="52066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defTabSz="52066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E66D8C-58DC-41CB-A7A7-59A20A926CF1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86704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145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4935" algn="l" defTabSz="91145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1458" algn="l" defTabSz="91145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66397" algn="l" defTabSz="91145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2917" algn="l" defTabSz="91145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79224" algn="l" defTabSz="91168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5067" algn="l" defTabSz="91168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0918" algn="l" defTabSz="91168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46760" algn="l" defTabSz="91168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46163" y="698500"/>
            <a:ext cx="4930775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519113" fontAlgn="base">
              <a:spcBef>
                <a:spcPct val="0"/>
              </a:spcBef>
              <a:spcAft>
                <a:spcPct val="0"/>
              </a:spcAft>
            </a:pPr>
            <a:fld id="{9298C0A1-95D6-4F34-BE13-E3812EFF0E00}" type="slidenum">
              <a:rPr lang="en-US"/>
              <a:pPr defTabSz="51911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12"/>
            <a:ext cx="9085342" cy="16211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9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9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9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9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9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9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9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ED08F-FE2A-4EDD-B715-4E20AB1F53E9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C622-3939-4E84-A0AC-9D7B94F23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C503B-A11A-46B8-81CC-0E8ABBF782E2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E9435-B202-41BE-924D-0E1BE7051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0688638" cy="75628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6" tIns="52117" rIns="104236" bIns="52117" rtlCol="0" anchor="ctr"/>
          <a:lstStyle/>
          <a:p>
            <a:pPr algn="ctr" defTabSz="1042358" fontAlgn="auto">
              <a:spcBef>
                <a:spcPts val="0"/>
              </a:spcBef>
              <a:spcAft>
                <a:spcPts val="0"/>
              </a:spcAft>
            </a:pPr>
            <a:endParaRPr lang="sv-SE" dirty="0">
              <a:solidFill>
                <a:srgbClr val="C4D600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1220" y="4053791"/>
            <a:ext cx="8100641" cy="1304154"/>
          </a:xfrm>
        </p:spPr>
        <p:txBody>
          <a:bodyPr anchor="b" anchorCtr="0"/>
          <a:lstStyle>
            <a:lvl1pPr algn="l">
              <a:lnSpc>
                <a:spcPts val="4562"/>
              </a:lnSpc>
              <a:defRPr sz="3900" b="1" cap="none" baseline="0">
                <a:solidFill>
                  <a:schemeClr val="tx2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220" y="5403741"/>
            <a:ext cx="8100641" cy="992500"/>
          </a:xfrm>
        </p:spPr>
        <p:txBody>
          <a:bodyPr anchor="t" anchorCtr="0"/>
          <a:lstStyle>
            <a:lvl1pPr marL="0" indent="0">
              <a:lnSpc>
                <a:spcPts val="3422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</a:defRPr>
            </a:lvl1pPr>
            <a:lvl2pPr marL="5211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5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4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5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94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D08AD71-B249-4CD9-9ED6-6BC4247D9BA9}" type="datetime1">
              <a:rPr lang="sv-SE" smtClean="0"/>
              <a:pPr/>
              <a:t>2019-09-09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6BE77C3-BC24-4059-A7F4-43B9FB1DA0E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xxLogotyp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828" y="6483012"/>
            <a:ext cx="1514227" cy="80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366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10376" indent="-206302">
              <a:buFont typeface="Symbol" pitchFamily="18" charset="2"/>
              <a:buChar char=""/>
              <a:defRPr/>
            </a:lvl2pPr>
            <a:lvl3pPr marL="615565" indent="-205190">
              <a:buFont typeface="Symbol" pitchFamily="18" charset="2"/>
              <a:buChar char="-"/>
              <a:defRPr/>
            </a:lvl3pPr>
            <a:lvl4pPr marL="821581" indent="-205190">
              <a:buFont typeface="Symbol" pitchFamily="18" charset="2"/>
              <a:buChar char="-"/>
              <a:defRPr/>
            </a:lvl4pPr>
            <a:lvl5pPr marL="1024261" indent="-205190">
              <a:buFont typeface="Symbol" pitchFamily="18" charset="2"/>
              <a:buChar char="-"/>
              <a:defRPr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EE10-BDAA-47A5-AA04-F81F1F47C1B7}" type="datetime1">
              <a:rPr lang="sv-SE" smtClean="0"/>
              <a:pPr/>
              <a:t>2019-09-09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7C3-BC24-4059-A7F4-43B9FB1DA0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90822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695" y="357300"/>
            <a:ext cx="8100641" cy="952906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0695" y="1520510"/>
            <a:ext cx="3947221" cy="4843400"/>
          </a:xfrm>
        </p:spPr>
        <p:txBody>
          <a:bodyPr vert="horz" lIns="0" tIns="0" rIns="0" bIns="0" rtlCol="0">
            <a:noAutofit/>
          </a:bodyPr>
          <a:lstStyle>
            <a:lvl1pPr>
              <a:defRPr lang="sv-SE" smtClean="0"/>
            </a:lvl1pPr>
            <a:lvl2pPr>
              <a:defRPr lang="sv-SE" smtClean="0"/>
            </a:lvl2pPr>
            <a:lvl3pPr>
              <a:defRPr lang="sv-SE" smtClean="0"/>
            </a:lvl3pPr>
            <a:lvl4pPr>
              <a:defRPr lang="sv-SE" smtClean="0"/>
            </a:lvl4pPr>
            <a:lvl5pPr>
              <a:defRPr lang="sv-SE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84116" y="1520510"/>
            <a:ext cx="3947221" cy="4843400"/>
          </a:xfrm>
        </p:spPr>
        <p:txBody>
          <a:bodyPr vert="horz" lIns="0" tIns="0" rIns="0" bIns="0" rtlCol="0">
            <a:noAutofit/>
          </a:bodyPr>
          <a:lstStyle>
            <a:lvl1pPr>
              <a:defRPr lang="sv-SE" smtClean="0"/>
            </a:lvl1pPr>
            <a:lvl2pPr>
              <a:defRPr lang="sv-SE" smtClean="0"/>
            </a:lvl2pPr>
            <a:lvl3pPr>
              <a:defRPr lang="sv-SE" smtClean="0"/>
            </a:lvl3pPr>
            <a:lvl4pPr>
              <a:defRPr lang="sv-SE" smtClean="0"/>
            </a:lvl4pPr>
            <a:lvl5pPr>
              <a:defRPr lang="sv-SE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5DC4-AE47-4CDF-B0B1-DC4B0C1167A1}" type="datetime1">
              <a:rPr lang="sv-SE" smtClean="0"/>
              <a:pPr/>
              <a:t>2019-09-09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7C3-BC24-4059-A7F4-43B9FB1DA0E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849392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695" y="357300"/>
            <a:ext cx="8100641" cy="952906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0695" y="1520510"/>
            <a:ext cx="3947221" cy="4843400"/>
          </a:xfrm>
        </p:spPr>
        <p:txBody>
          <a:bodyPr vert="horz" lIns="0" tIns="0" rIns="0" bIns="0" rtlCol="0">
            <a:noAutofit/>
          </a:bodyPr>
          <a:lstStyle>
            <a:lvl1pPr>
              <a:defRPr lang="sv-SE" smtClean="0"/>
            </a:lvl1pPr>
            <a:lvl2pPr>
              <a:defRPr lang="sv-SE" smtClean="0"/>
            </a:lvl2pPr>
            <a:lvl3pPr>
              <a:defRPr lang="sv-SE" smtClean="0"/>
            </a:lvl3pPr>
            <a:lvl4pPr>
              <a:defRPr lang="sv-SE" smtClean="0"/>
            </a:lvl4pPr>
            <a:lvl5pPr>
              <a:defRPr lang="sv-SE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84116" y="1520510"/>
            <a:ext cx="3947221" cy="2322450"/>
          </a:xfrm>
        </p:spPr>
        <p:txBody>
          <a:bodyPr vert="horz" lIns="0" tIns="0" rIns="0" bIns="0" rtlCol="0">
            <a:noAutofit/>
          </a:bodyPr>
          <a:lstStyle>
            <a:lvl1pPr>
              <a:defRPr lang="sv-SE" smtClean="0"/>
            </a:lvl1pPr>
            <a:lvl2pPr>
              <a:defRPr lang="sv-SE" smtClean="0"/>
            </a:lvl2pPr>
            <a:lvl3pPr>
              <a:defRPr lang="sv-SE" smtClean="0"/>
            </a:lvl3pPr>
            <a:lvl4pPr>
              <a:defRPr lang="sv-SE" smtClean="0"/>
            </a:lvl4pPr>
            <a:lvl5pPr>
              <a:defRPr lang="sv-SE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437A-D380-4FCF-B9DF-2EE0924D535F}" type="datetime1">
              <a:rPr lang="sv-SE" smtClean="0"/>
              <a:pPr/>
              <a:t>2019-09-09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7C3-BC24-4059-A7F4-43B9FB1DA0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innehåll 3"/>
          <p:cNvSpPr>
            <a:spLocks noGrp="1"/>
          </p:cNvSpPr>
          <p:nvPr>
            <p:ph sz="half" idx="14"/>
          </p:nvPr>
        </p:nvSpPr>
        <p:spPr>
          <a:xfrm>
            <a:off x="4784116" y="4041460"/>
            <a:ext cx="3947221" cy="2322450"/>
          </a:xfrm>
        </p:spPr>
        <p:txBody>
          <a:bodyPr vert="horz" lIns="0" tIns="0" rIns="0" bIns="0" rtlCol="0">
            <a:noAutofit/>
          </a:bodyPr>
          <a:lstStyle>
            <a:lvl1pPr>
              <a:defRPr lang="sv-SE" smtClean="0"/>
            </a:lvl1pPr>
            <a:lvl2pPr>
              <a:defRPr lang="sv-SE" smtClean="0"/>
            </a:lvl2pPr>
            <a:lvl3pPr>
              <a:defRPr lang="sv-SE" smtClean="0"/>
            </a:lvl3pPr>
            <a:lvl4pPr>
              <a:defRPr lang="sv-SE" smtClean="0"/>
            </a:lvl4pPr>
            <a:lvl5pPr>
              <a:defRPr lang="sv-SE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289850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695" y="357300"/>
            <a:ext cx="8100641" cy="952906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0695" y="1520510"/>
            <a:ext cx="3947221" cy="2322450"/>
          </a:xfrm>
        </p:spPr>
        <p:txBody>
          <a:bodyPr vert="horz" lIns="0" tIns="0" rIns="0" bIns="0" rtlCol="0">
            <a:noAutofit/>
          </a:bodyPr>
          <a:lstStyle>
            <a:lvl1pPr>
              <a:defRPr lang="sv-SE" smtClean="0"/>
            </a:lvl1pPr>
            <a:lvl2pPr>
              <a:defRPr lang="sv-SE" smtClean="0"/>
            </a:lvl2pPr>
            <a:lvl3pPr>
              <a:defRPr lang="sv-SE" smtClean="0"/>
            </a:lvl3pPr>
            <a:lvl4pPr>
              <a:defRPr lang="sv-SE" smtClean="0"/>
            </a:lvl4pPr>
            <a:lvl5pPr>
              <a:defRPr lang="sv-SE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84116" y="1520510"/>
            <a:ext cx="3947221" cy="2322450"/>
          </a:xfrm>
        </p:spPr>
        <p:txBody>
          <a:bodyPr vert="horz" lIns="0" tIns="0" rIns="0" bIns="0" rtlCol="0">
            <a:noAutofit/>
          </a:bodyPr>
          <a:lstStyle>
            <a:lvl1pPr>
              <a:defRPr lang="sv-SE" smtClean="0"/>
            </a:lvl1pPr>
            <a:lvl2pPr>
              <a:defRPr lang="sv-SE" smtClean="0"/>
            </a:lvl2pPr>
            <a:lvl3pPr>
              <a:defRPr lang="sv-SE" smtClean="0"/>
            </a:lvl3pPr>
            <a:lvl4pPr>
              <a:defRPr lang="sv-SE" smtClean="0"/>
            </a:lvl4pPr>
            <a:lvl5pPr>
              <a:defRPr lang="sv-SE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C234-48EE-4275-8E1F-39C21B2E237E}" type="datetime1">
              <a:rPr lang="sv-SE" smtClean="0"/>
              <a:pPr/>
              <a:t>2019-09-09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7C3-BC24-4059-A7F4-43B9FB1DA0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631240" y="4041460"/>
            <a:ext cx="3947221" cy="2322450"/>
          </a:xfrm>
        </p:spPr>
        <p:txBody>
          <a:bodyPr vert="horz" lIns="0" tIns="0" rIns="0" bIns="0" rtlCol="0">
            <a:noAutofit/>
          </a:bodyPr>
          <a:lstStyle>
            <a:lvl1pPr>
              <a:defRPr lang="sv-SE" smtClean="0"/>
            </a:lvl1pPr>
            <a:lvl2pPr>
              <a:defRPr lang="sv-SE" smtClean="0"/>
            </a:lvl2pPr>
            <a:lvl3pPr>
              <a:defRPr lang="sv-SE" smtClean="0"/>
            </a:lvl3pPr>
            <a:lvl4pPr>
              <a:defRPr lang="sv-SE" smtClean="0"/>
            </a:lvl4pPr>
            <a:lvl5pPr>
              <a:defRPr lang="sv-SE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Platshållare för innehåll 3"/>
          <p:cNvSpPr>
            <a:spLocks noGrp="1"/>
          </p:cNvSpPr>
          <p:nvPr>
            <p:ph sz="half" idx="14"/>
          </p:nvPr>
        </p:nvSpPr>
        <p:spPr>
          <a:xfrm>
            <a:off x="4784116" y="4041460"/>
            <a:ext cx="3947221" cy="2322450"/>
          </a:xfrm>
        </p:spPr>
        <p:txBody>
          <a:bodyPr vert="horz" lIns="0" tIns="0" rIns="0" bIns="0" rtlCol="0">
            <a:noAutofit/>
          </a:bodyPr>
          <a:lstStyle>
            <a:lvl1pPr>
              <a:defRPr lang="sv-SE" smtClean="0"/>
            </a:lvl1pPr>
            <a:lvl2pPr>
              <a:defRPr lang="sv-SE" smtClean="0"/>
            </a:lvl2pPr>
            <a:lvl3pPr>
              <a:defRPr lang="sv-SE" smtClean="0"/>
            </a:lvl3pPr>
            <a:lvl4pPr>
              <a:defRPr lang="sv-SE" smtClean="0"/>
            </a:lvl4pPr>
            <a:lvl5pPr>
              <a:defRPr lang="sv-SE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83465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26DA-10D0-4EE3-8903-72A1E0B5FB27}" type="datetime1">
              <a:rPr lang="sv-SE" smtClean="0"/>
              <a:pPr/>
              <a:t>2019-09-09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7C3-BC24-4059-A7F4-43B9FB1DA0E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90271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0144-9379-4394-B81C-38D51F2FB107}" type="datetime1">
              <a:rPr lang="sv-SE" smtClean="0"/>
              <a:pPr/>
              <a:t>2019-09-09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7C3-BC24-4059-A7F4-43B9FB1DA0E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380568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221" y="1521733"/>
            <a:ext cx="5470647" cy="48434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 marL="410376" indent="-206302">
              <a:buFont typeface="Symbol" pitchFamily="18" charset="2"/>
              <a:buChar char=""/>
              <a:defRPr>
                <a:solidFill>
                  <a:srgbClr val="000000"/>
                </a:solidFill>
              </a:defRPr>
            </a:lvl2pPr>
            <a:lvl3pPr marL="615565" indent="-205190">
              <a:buFont typeface="Symbol" pitchFamily="18" charset="2"/>
              <a:buChar char="-"/>
              <a:defRPr>
                <a:solidFill>
                  <a:srgbClr val="000000"/>
                </a:solidFill>
              </a:defRPr>
            </a:lvl3pPr>
            <a:lvl4pPr marL="821581" indent="-205190">
              <a:buFont typeface="Symbol" pitchFamily="18" charset="2"/>
              <a:buChar char="-"/>
              <a:defRPr>
                <a:solidFill>
                  <a:srgbClr val="000000"/>
                </a:solidFill>
              </a:defRPr>
            </a:lvl4pPr>
            <a:lvl5pPr marL="1024261" indent="-205190">
              <a:buFont typeface="Symbol" pitchFamily="18" charset="2"/>
              <a:buChar char="-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83D2-4299-4F89-B036-01D1C0E6AA99}" type="datetime1">
              <a:rPr lang="sv-SE" smtClean="0"/>
              <a:pPr/>
              <a:t>2019-09-09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7C3-BC24-4059-A7F4-43B9FB1DA0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6648838" y="1520510"/>
            <a:ext cx="4039800" cy="3811200"/>
          </a:xfrm>
          <a:solidFill>
            <a:srgbClr val="F3F3F3"/>
          </a:solidFill>
          <a:ln>
            <a:noFill/>
          </a:ln>
        </p:spPr>
        <p:txBody>
          <a:bodyPr anchor="ctr" anchorCtr="0"/>
          <a:lstStyle>
            <a:lvl1pPr marL="0" indent="0" algn="ctr">
              <a:buFontTx/>
              <a:buNone/>
              <a:defRPr sz="1600">
                <a:solidFill>
                  <a:srgbClr val="000000"/>
                </a:solidFill>
              </a:defRPr>
            </a:lvl1pPr>
          </a:lstStyle>
          <a:p>
            <a:r>
              <a:rPr lang="sv-SE" dirty="0" smtClean="0"/>
              <a:t>Markera bildplatshållaren och välj bild i bildbanken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58343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4CD3-B624-48C9-9414-30990B574FD3}" type="datetime1">
              <a:rPr lang="sv-SE" smtClean="0"/>
              <a:pPr/>
              <a:t>2019-09-09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7C3-BC24-4059-A7F4-43B9FB1DA0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647633" y="1520515"/>
            <a:ext cx="4865557" cy="4555217"/>
          </a:xfrm>
          <a:solidFill>
            <a:srgbClr val="F3F3F3"/>
          </a:solidFill>
        </p:spPr>
        <p:txBody>
          <a:bodyPr anchor="ctr"/>
          <a:lstStyle>
            <a:lvl1pPr marL="0" marR="0" indent="0" algn="ctr" defTabSz="1042358" rtl="0" eaLnBrk="1" fontAlgn="auto" latinLnBrk="0" hangingPunct="1">
              <a:lnSpc>
                <a:spcPts val="2395"/>
              </a:lnSpc>
              <a:spcBef>
                <a:spcPts val="159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1pPr>
          </a:lstStyle>
          <a:p>
            <a:r>
              <a:rPr lang="sv-SE" dirty="0" smtClean="0"/>
              <a:t>Markera bildplatshållaren och välj bild i bildbanken</a:t>
            </a:r>
          </a:p>
        </p:txBody>
      </p:sp>
      <p:sp>
        <p:nvSpPr>
          <p:cNvPr id="11" name="Platshållare för bild 8"/>
          <p:cNvSpPr>
            <a:spLocks noGrp="1"/>
          </p:cNvSpPr>
          <p:nvPr>
            <p:ph type="pic" sz="quarter" idx="15" hasCustomPrompt="1"/>
          </p:nvPr>
        </p:nvSpPr>
        <p:spPr>
          <a:xfrm>
            <a:off x="5819755" y="1520515"/>
            <a:ext cx="4865557" cy="4555217"/>
          </a:xfrm>
          <a:solidFill>
            <a:srgbClr val="F3F3F3"/>
          </a:solidFill>
        </p:spPr>
        <p:txBody>
          <a:bodyPr anchor="ctr"/>
          <a:lstStyle>
            <a:lvl1pPr marL="0" marR="0" indent="0" algn="ctr" defTabSz="1042358" rtl="0" eaLnBrk="1" fontAlgn="auto" latinLnBrk="0" hangingPunct="1">
              <a:lnSpc>
                <a:spcPts val="2395"/>
              </a:lnSpc>
              <a:spcBef>
                <a:spcPts val="159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1pPr>
          </a:lstStyle>
          <a:p>
            <a:r>
              <a:rPr lang="sv-SE" dirty="0" smtClean="0"/>
              <a:t>Markera bildplatshållaren och välj bild i bildbanken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44578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ndrasida/samarbete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10905117" y="5"/>
            <a:ext cx="2976582" cy="707142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6" tIns="52117" rIns="104236" bIns="52117" rtlCol="0" anchor="ctr"/>
          <a:lstStyle/>
          <a:p>
            <a:pPr algn="ctr" defTabSz="1042358" fontAlgn="auto">
              <a:spcBef>
                <a:spcPts val="0"/>
              </a:spcBef>
              <a:spcAft>
                <a:spcPts val="0"/>
              </a:spcAft>
            </a:pPr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E78A-35CB-4BAF-B2E9-54E0BD746A09}" type="datetime1">
              <a:rPr lang="sv-SE" smtClean="0"/>
              <a:pPr/>
              <a:t>2019-09-09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7C3-BC24-4059-A7F4-43B9FB1DA0E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022" y="970091"/>
            <a:ext cx="2672160" cy="1890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554" y="2998876"/>
            <a:ext cx="2661026" cy="18697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688" y="4972719"/>
            <a:ext cx="2661026" cy="18697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ruta 8"/>
          <p:cNvSpPr txBox="1"/>
          <p:nvPr userDrawn="1"/>
        </p:nvSpPr>
        <p:spPr>
          <a:xfrm>
            <a:off x="10936912" y="0"/>
            <a:ext cx="2904196" cy="1182470"/>
          </a:xfrm>
          <a:prstGeom prst="rect">
            <a:avLst/>
          </a:prstGeom>
          <a:noFill/>
        </p:spPr>
        <p:txBody>
          <a:bodyPr wrap="square" lIns="104236" tIns="52117" rIns="104236" bIns="52117" rtlCol="0">
            <a:spAutoFit/>
          </a:bodyPr>
          <a:lstStyle/>
          <a:p>
            <a:pPr defTabSz="1042358" fontAlgn="auto">
              <a:spcBef>
                <a:spcPts val="0"/>
              </a:spcBef>
              <a:spcAft>
                <a:spcPts val="0"/>
              </a:spcAft>
            </a:pPr>
            <a:r>
              <a:rPr lang="sv-SE" sz="1400" dirty="0" smtClean="0">
                <a:solidFill>
                  <a:srgbClr val="000000"/>
                </a:solidFill>
                <a:latin typeface="Calibri"/>
              </a:rPr>
              <a:t>Denna layout används för UHR:s </a:t>
            </a:r>
            <a:br>
              <a:rPr lang="sv-SE" sz="1400" dirty="0" smtClean="0">
                <a:solidFill>
                  <a:srgbClr val="000000"/>
                </a:solidFill>
                <a:latin typeface="Calibri"/>
              </a:rPr>
            </a:br>
            <a:r>
              <a:rPr lang="sv-SE" sz="1400" dirty="0" smtClean="0">
                <a:solidFill>
                  <a:srgbClr val="000000"/>
                </a:solidFill>
                <a:latin typeface="Calibri"/>
              </a:rPr>
              <a:t>samarbetslogotyper/underlogotyper. Placera logotyperna enligt exemplen </a:t>
            </a:r>
            <a:br>
              <a:rPr lang="sv-SE" sz="1400" dirty="0" smtClean="0">
                <a:solidFill>
                  <a:srgbClr val="000000"/>
                </a:solidFill>
                <a:latin typeface="Calibri"/>
              </a:rPr>
            </a:br>
            <a:r>
              <a:rPr lang="sv-SE" sz="1400" dirty="0" smtClean="0">
                <a:solidFill>
                  <a:srgbClr val="000000"/>
                </a:solidFill>
                <a:latin typeface="Calibri"/>
              </a:rPr>
              <a:t>nedan. </a:t>
            </a:r>
            <a:br>
              <a:rPr lang="sv-SE" sz="1400" dirty="0" smtClean="0">
                <a:solidFill>
                  <a:srgbClr val="000000"/>
                </a:solidFill>
                <a:latin typeface="Calibri"/>
              </a:rPr>
            </a:br>
            <a:endParaRPr lang="sv-SE" sz="1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" name="xxLogotyp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828" y="6483012"/>
            <a:ext cx="1514227" cy="80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8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4" y="302865"/>
            <a:ext cx="7036687" cy="6452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01F6A-51F5-46EE-AF15-25E261802C81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7E47E-86D2-4AC8-AAD2-D2D690549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 userDrawn="1"/>
        </p:nvSpPr>
        <p:spPr>
          <a:xfrm>
            <a:off x="3871475" y="2855684"/>
            <a:ext cx="2945688" cy="628527"/>
          </a:xfrm>
          <a:prstGeom prst="rect">
            <a:avLst/>
          </a:prstGeom>
          <a:noFill/>
        </p:spPr>
        <p:txBody>
          <a:bodyPr wrap="square" lIns="104236" tIns="52117" rIns="104236" bIns="52117" rtlCol="0">
            <a:spAutoFit/>
          </a:bodyPr>
          <a:lstStyle/>
          <a:p>
            <a:pPr algn="ctr" defTabSz="1042358" fontAlgn="auto">
              <a:spcBef>
                <a:spcPts val="0"/>
              </a:spcBef>
              <a:spcAft>
                <a:spcPts val="0"/>
              </a:spcAft>
            </a:pPr>
            <a:r>
              <a:rPr lang="sv-SE" sz="3400" b="1" dirty="0" smtClean="0">
                <a:solidFill>
                  <a:srgbClr val="000000"/>
                </a:solidFill>
                <a:latin typeface="Calibri"/>
              </a:rPr>
              <a:t>www.uhr.se</a:t>
            </a:r>
            <a:endParaRPr lang="sv-SE" sz="34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Rektangel 2"/>
          <p:cNvSpPr/>
          <p:nvPr userDrawn="1"/>
        </p:nvSpPr>
        <p:spPr>
          <a:xfrm>
            <a:off x="10905117" y="5"/>
            <a:ext cx="2976582" cy="707142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6" tIns="52117" rIns="104236" bIns="52117" rtlCol="0" anchor="ctr"/>
          <a:lstStyle/>
          <a:p>
            <a:pPr algn="ctr" defTabSz="1042358" fontAlgn="auto">
              <a:spcBef>
                <a:spcPts val="0"/>
              </a:spcBef>
              <a:spcAft>
                <a:spcPts val="0"/>
              </a:spcAft>
            </a:pPr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8" name="textruta 7"/>
          <p:cNvSpPr txBox="1"/>
          <p:nvPr userDrawn="1"/>
        </p:nvSpPr>
        <p:spPr>
          <a:xfrm>
            <a:off x="10936914" y="0"/>
            <a:ext cx="3045317" cy="1182470"/>
          </a:xfrm>
          <a:prstGeom prst="rect">
            <a:avLst/>
          </a:prstGeom>
          <a:noFill/>
        </p:spPr>
        <p:txBody>
          <a:bodyPr wrap="square" lIns="104236" tIns="52117" rIns="104236" bIns="52117" rtlCol="0">
            <a:spAutoFit/>
          </a:bodyPr>
          <a:lstStyle/>
          <a:p>
            <a:pPr defTabSz="1042358" fontAlgn="auto">
              <a:spcBef>
                <a:spcPts val="0"/>
              </a:spcBef>
              <a:spcAft>
                <a:spcPts val="0"/>
              </a:spcAft>
            </a:pPr>
            <a:r>
              <a:rPr lang="sv-SE" sz="1400" dirty="0" smtClean="0">
                <a:solidFill>
                  <a:srgbClr val="000000"/>
                </a:solidFill>
                <a:latin typeface="Calibri"/>
              </a:rPr>
              <a:t>Denna layout kan användas för UHR:s </a:t>
            </a:r>
            <a:br>
              <a:rPr lang="sv-SE" sz="1400" dirty="0" smtClean="0">
                <a:solidFill>
                  <a:srgbClr val="000000"/>
                </a:solidFill>
                <a:latin typeface="Calibri"/>
              </a:rPr>
            </a:br>
            <a:r>
              <a:rPr lang="sv-SE" sz="1400" dirty="0" smtClean="0">
                <a:solidFill>
                  <a:srgbClr val="000000"/>
                </a:solidFill>
                <a:latin typeface="Calibri"/>
              </a:rPr>
              <a:t>samarbetslogotyper/underlogotyper. Placera logotyperna enligt exemplen </a:t>
            </a:r>
            <a:br>
              <a:rPr lang="sv-SE" sz="1400" dirty="0" smtClean="0">
                <a:solidFill>
                  <a:srgbClr val="000000"/>
                </a:solidFill>
                <a:latin typeface="Calibri"/>
              </a:rPr>
            </a:br>
            <a:r>
              <a:rPr lang="sv-SE" sz="1400" dirty="0" smtClean="0">
                <a:solidFill>
                  <a:srgbClr val="000000"/>
                </a:solidFill>
                <a:latin typeface="Calibri"/>
              </a:rPr>
              <a:t>nedan. </a:t>
            </a:r>
            <a:br>
              <a:rPr lang="sv-SE" sz="1400" dirty="0" smtClean="0">
                <a:solidFill>
                  <a:srgbClr val="000000"/>
                </a:solidFill>
                <a:latin typeface="Calibri"/>
              </a:rPr>
            </a:br>
            <a:endParaRPr lang="sv-SE" sz="1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462" y="976869"/>
            <a:ext cx="2649892" cy="18697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030" y="2957363"/>
            <a:ext cx="2638758" cy="18592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894" y="4928439"/>
            <a:ext cx="2649892" cy="18802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xxLogotyp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828" y="6483012"/>
            <a:ext cx="1514227" cy="80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510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90"/>
            <a:ext cx="9085342" cy="16211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9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EB5-D055-41CB-8AE9-8986074DD3D6}" type="datetime1">
              <a:rPr lang="sv-SE" smtClean="0"/>
              <a:pPr/>
              <a:t>2019-09-09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C339-8E77-424F-BD26-41EA90398B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503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2502080"/>
            <a:ext cx="10688638" cy="216521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</a:lstStyle>
          <a:p>
            <a:r>
              <a:rPr lang="en-US" dirty="0"/>
              <a:t>LOREM IPSUM</a:t>
            </a:r>
          </a:p>
          <a:p>
            <a:r>
              <a:rPr lang="en-US" dirty="0"/>
              <a:t>2014 09 08</a:t>
            </a:r>
          </a:p>
          <a:p>
            <a:endParaRPr lang="en-US" dirty="0"/>
          </a:p>
          <a:p>
            <a:r>
              <a:rPr lang="en-US" dirty="0" err="1"/>
              <a:t>Vardas</a:t>
            </a:r>
            <a:r>
              <a:rPr lang="en-US" dirty="0"/>
              <a:t> </a:t>
            </a:r>
            <a:r>
              <a:rPr lang="en-US" dirty="0" err="1"/>
              <a:t>Pavardė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76652" y="4019550"/>
            <a:ext cx="33115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:\Users\a.rimdzius\Desktop\fondo prezentacijos\SMPF logo(1)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636127" y="6321425"/>
            <a:ext cx="931862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1648" y="2722567"/>
            <a:ext cx="9085342" cy="8747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lt-LT" noProof="0" smtClean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lt-LT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51988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E457BA0-6DEC-488E-92F2-B1A76F628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51988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B8EEF15-573D-4744-BA5C-6FF63D95A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44"/>
            <a:ext cx="9085342" cy="1520762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85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19883" indent="0">
              <a:buNone/>
              <a:defRPr sz="2100"/>
            </a:lvl2pPr>
            <a:lvl3pPr marL="1039781" indent="0">
              <a:buNone/>
              <a:defRPr sz="1800"/>
            </a:lvl3pPr>
            <a:lvl4pPr marL="1559675" indent="0">
              <a:buNone/>
              <a:defRPr sz="1600"/>
            </a:lvl4pPr>
            <a:lvl5pPr marL="2079565" indent="0">
              <a:buNone/>
              <a:defRPr sz="1600"/>
            </a:lvl5pPr>
            <a:lvl6pPr marL="2599456" indent="0">
              <a:buNone/>
              <a:defRPr sz="1600"/>
            </a:lvl6pPr>
            <a:lvl7pPr marL="3119350" indent="0">
              <a:buNone/>
              <a:defRPr sz="1600"/>
            </a:lvl7pPr>
            <a:lvl8pPr marL="3639241" indent="0">
              <a:buNone/>
              <a:defRPr sz="1600"/>
            </a:lvl8pPr>
            <a:lvl9pPr marL="4159132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51988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26600D-0F16-4BDC-9E6D-8EFB82FC3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173" y="1796177"/>
            <a:ext cx="4384939" cy="452720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2258" y="1796177"/>
            <a:ext cx="4384940" cy="452720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51988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78E1FB-50D9-4389-835D-5019D5CE7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495728"/>
            <a:ext cx="9619774" cy="87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92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883" indent="0">
              <a:buNone/>
              <a:defRPr sz="2300" b="1"/>
            </a:lvl2pPr>
            <a:lvl3pPr marL="1039781" indent="0">
              <a:buNone/>
              <a:defRPr sz="2100" b="1"/>
            </a:lvl3pPr>
            <a:lvl4pPr marL="1559675" indent="0">
              <a:buNone/>
              <a:defRPr sz="1800" b="1"/>
            </a:lvl4pPr>
            <a:lvl5pPr marL="2079565" indent="0">
              <a:buNone/>
              <a:defRPr sz="1800" b="1"/>
            </a:lvl5pPr>
            <a:lvl6pPr marL="2599456" indent="0">
              <a:buNone/>
              <a:defRPr sz="1800" b="1"/>
            </a:lvl6pPr>
            <a:lvl7pPr marL="3119350" indent="0">
              <a:buNone/>
              <a:defRPr sz="1800" b="1"/>
            </a:lvl7pPr>
            <a:lvl8pPr marL="3639241" indent="0">
              <a:buNone/>
              <a:defRPr sz="1800" b="1"/>
            </a:lvl8pPr>
            <a:lvl9pPr marL="415913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8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92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883" indent="0">
              <a:buNone/>
              <a:defRPr sz="2300" b="1"/>
            </a:lvl2pPr>
            <a:lvl3pPr marL="1039781" indent="0">
              <a:buNone/>
              <a:defRPr sz="2100" b="1"/>
            </a:lvl3pPr>
            <a:lvl4pPr marL="1559675" indent="0">
              <a:buNone/>
              <a:defRPr sz="1800" b="1"/>
            </a:lvl4pPr>
            <a:lvl5pPr marL="2079565" indent="0">
              <a:buNone/>
              <a:defRPr sz="1800" b="1"/>
            </a:lvl5pPr>
            <a:lvl6pPr marL="2599456" indent="0">
              <a:buNone/>
              <a:defRPr sz="1800" b="1"/>
            </a:lvl6pPr>
            <a:lvl7pPr marL="3119350" indent="0">
              <a:buNone/>
              <a:defRPr sz="1800" b="1"/>
            </a:lvl7pPr>
            <a:lvl8pPr marL="3639241" indent="0">
              <a:buNone/>
              <a:defRPr sz="1800" b="1"/>
            </a:lvl8pPr>
            <a:lvl9pPr marL="415913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8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51988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7D2BD0D-2AD7-48E8-86D8-3FF506730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51988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342229F-660E-41A3-B901-9685BF8F2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51988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948CA68-B70D-4454-994A-B2BB65E25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D93E0-37D0-43CE-AD4F-8D62A14B69E3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FE64E-2FBB-4C2B-BA2E-9BF3BB4B9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6" y="769731"/>
            <a:ext cx="3516488" cy="81287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40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19883" indent="0">
              <a:buNone/>
              <a:defRPr sz="1400"/>
            </a:lvl2pPr>
            <a:lvl3pPr marL="1039781" indent="0">
              <a:buNone/>
              <a:defRPr sz="1100"/>
            </a:lvl3pPr>
            <a:lvl4pPr marL="1559675" indent="0">
              <a:buNone/>
              <a:defRPr sz="1000"/>
            </a:lvl4pPr>
            <a:lvl5pPr marL="2079565" indent="0">
              <a:buNone/>
              <a:defRPr sz="1000"/>
            </a:lvl5pPr>
            <a:lvl6pPr marL="2599456" indent="0">
              <a:buNone/>
              <a:defRPr sz="1000"/>
            </a:lvl6pPr>
            <a:lvl7pPr marL="3119350" indent="0">
              <a:buNone/>
              <a:defRPr sz="1000"/>
            </a:lvl7pPr>
            <a:lvl8pPr marL="3639241" indent="0">
              <a:buNone/>
              <a:defRPr sz="1000"/>
            </a:lvl8pPr>
            <a:lvl9pPr marL="415913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51988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1B3321E-0076-4798-86D7-72822D1C6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9" y="5460066"/>
            <a:ext cx="6413183" cy="45893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9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9883" indent="0">
              <a:buNone/>
              <a:defRPr sz="3200"/>
            </a:lvl2pPr>
            <a:lvl3pPr marL="1039781" indent="0">
              <a:buNone/>
              <a:defRPr sz="2700"/>
            </a:lvl3pPr>
            <a:lvl4pPr marL="1559675" indent="0">
              <a:buNone/>
              <a:defRPr sz="2300"/>
            </a:lvl4pPr>
            <a:lvl5pPr marL="2079565" indent="0">
              <a:buNone/>
              <a:defRPr sz="2300"/>
            </a:lvl5pPr>
            <a:lvl6pPr marL="2599456" indent="0">
              <a:buNone/>
              <a:defRPr sz="2300"/>
            </a:lvl6pPr>
            <a:lvl7pPr marL="3119350" indent="0">
              <a:buNone/>
              <a:defRPr sz="2300"/>
            </a:lvl7pPr>
            <a:lvl8pPr marL="3639241" indent="0">
              <a:buNone/>
              <a:defRPr sz="2300"/>
            </a:lvl8pPr>
            <a:lvl9pPr marL="4159132" indent="0">
              <a:buNone/>
              <a:defRPr sz="23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9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19883" indent="0">
              <a:buNone/>
              <a:defRPr sz="1400"/>
            </a:lvl2pPr>
            <a:lvl3pPr marL="1039781" indent="0">
              <a:buNone/>
              <a:defRPr sz="1100"/>
            </a:lvl3pPr>
            <a:lvl4pPr marL="1559675" indent="0">
              <a:buNone/>
              <a:defRPr sz="1000"/>
            </a:lvl4pPr>
            <a:lvl5pPr marL="2079565" indent="0">
              <a:buNone/>
              <a:defRPr sz="1000"/>
            </a:lvl5pPr>
            <a:lvl6pPr marL="2599456" indent="0">
              <a:buNone/>
              <a:defRPr sz="1000"/>
            </a:lvl6pPr>
            <a:lvl7pPr marL="3119350" indent="0">
              <a:buNone/>
              <a:defRPr sz="1000"/>
            </a:lvl7pPr>
            <a:lvl8pPr marL="3639241" indent="0">
              <a:buNone/>
              <a:defRPr sz="1000"/>
            </a:lvl8pPr>
            <a:lvl9pPr marL="415913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51988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04A9EE-9E66-470D-8302-4AD856578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51988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B821B4-3210-4DB4-A031-50FAD45C1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47518" y="176817"/>
            <a:ext cx="1748870" cy="61465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174" y="176817"/>
            <a:ext cx="6767614" cy="61465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defTabSz="51988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957BDA-DC04-4B01-A739-3FF465BCF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2502080"/>
            <a:ext cx="10688638" cy="216521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</a:lstStyle>
          <a:p>
            <a:r>
              <a:rPr lang="en-US" dirty="0"/>
              <a:t>LOREM IPSUM</a:t>
            </a:r>
          </a:p>
          <a:p>
            <a:r>
              <a:rPr lang="en-US" dirty="0"/>
              <a:t>2014 09 08</a:t>
            </a:r>
          </a:p>
          <a:p>
            <a:endParaRPr lang="en-US" dirty="0"/>
          </a:p>
          <a:p>
            <a:r>
              <a:rPr lang="en-US" dirty="0" err="1"/>
              <a:t>Vardas</a:t>
            </a:r>
            <a:r>
              <a:rPr lang="en-US" dirty="0"/>
              <a:t> </a:t>
            </a:r>
            <a:r>
              <a:rPr lang="en-US" dirty="0" err="1"/>
              <a:t>Pavardė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85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988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397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96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9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94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19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392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59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91167" tIns="45584" rIns="91167" bIns="45584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DDB6595B-9C35-4360-A9D0-664FCBB4618D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lIns="91167" tIns="45584" rIns="91167" bIns="45584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lIns="91167" tIns="45584" rIns="91167" bIns="45584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0B2FBD19-5647-4377-97CC-BC3BCBF2B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764692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764692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91167" tIns="45584" rIns="91167" bIns="45584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3CABB9C8-6BA7-4D6F-AD60-1ADE5823943D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lIns="91167" tIns="45584" rIns="91167" bIns="45584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lIns="91167" tIns="45584" rIns="91167" bIns="45584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167F826C-7E2A-4694-97CA-0AD9813A5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92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883" indent="0">
              <a:buNone/>
              <a:defRPr sz="2300" b="1"/>
            </a:lvl2pPr>
            <a:lvl3pPr marL="1039781" indent="0">
              <a:buNone/>
              <a:defRPr sz="2100" b="1"/>
            </a:lvl3pPr>
            <a:lvl4pPr marL="1559675" indent="0">
              <a:buNone/>
              <a:defRPr sz="1800" b="1"/>
            </a:lvl4pPr>
            <a:lvl5pPr marL="2079565" indent="0">
              <a:buNone/>
              <a:defRPr sz="1800" b="1"/>
            </a:lvl5pPr>
            <a:lvl6pPr marL="2599456" indent="0">
              <a:buNone/>
              <a:defRPr sz="1800" b="1"/>
            </a:lvl6pPr>
            <a:lvl7pPr marL="3119350" indent="0">
              <a:buNone/>
              <a:defRPr sz="1800" b="1"/>
            </a:lvl7pPr>
            <a:lvl8pPr marL="3639241" indent="0">
              <a:buNone/>
              <a:defRPr sz="1800" b="1"/>
            </a:lvl8pPr>
            <a:lvl9pPr marL="415913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8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92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883" indent="0">
              <a:buNone/>
              <a:defRPr sz="2300" b="1"/>
            </a:lvl2pPr>
            <a:lvl3pPr marL="1039781" indent="0">
              <a:buNone/>
              <a:defRPr sz="2100" b="1"/>
            </a:lvl3pPr>
            <a:lvl4pPr marL="1559675" indent="0">
              <a:buNone/>
              <a:defRPr sz="1800" b="1"/>
            </a:lvl4pPr>
            <a:lvl5pPr marL="2079565" indent="0">
              <a:buNone/>
              <a:defRPr sz="1800" b="1"/>
            </a:lvl5pPr>
            <a:lvl6pPr marL="2599456" indent="0">
              <a:buNone/>
              <a:defRPr sz="1800" b="1"/>
            </a:lvl6pPr>
            <a:lvl7pPr marL="3119350" indent="0">
              <a:buNone/>
              <a:defRPr sz="1800" b="1"/>
            </a:lvl7pPr>
            <a:lvl8pPr marL="3639241" indent="0">
              <a:buNone/>
              <a:defRPr sz="1800" b="1"/>
            </a:lvl8pPr>
            <a:lvl9pPr marL="415913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8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91167" tIns="45584" rIns="91167" bIns="45584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0F1D1E2E-43B9-448D-85E6-9CBF59F1C116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lIns="91167" tIns="45584" rIns="91167" bIns="45584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lIns="91167" tIns="45584" rIns="91167" bIns="45584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4511FD6F-9B2C-4511-8C85-5B8C0523E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91167" tIns="45584" rIns="91167" bIns="45584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E33A9E28-84DE-47EA-A324-743C351A0382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lIns="91167" tIns="45584" rIns="91167" bIns="45584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lIns="91167" tIns="45584" rIns="91167" bIns="45584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83891851-1654-4265-9B24-CB2C4E997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91167" tIns="45584" rIns="91167" bIns="45584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DC6ACCBC-7DBA-4AF7-B1CB-DAAFBFECE71D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lIns="91167" tIns="45584" rIns="91167" bIns="45584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lIns="91167" tIns="45584" rIns="91167" bIns="45584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7B12064B-0B2A-42ED-878C-51DBFAD18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85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988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397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96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9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94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19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392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59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ACEA6-64DC-409C-8859-D57E6A1FF8DE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DB705-A189-4968-8745-C111BEC0D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6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40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19883" indent="0">
              <a:buNone/>
              <a:defRPr sz="1400"/>
            </a:lvl2pPr>
            <a:lvl3pPr marL="1039781" indent="0">
              <a:buNone/>
              <a:defRPr sz="1100"/>
            </a:lvl3pPr>
            <a:lvl4pPr marL="1559675" indent="0">
              <a:buNone/>
              <a:defRPr sz="1000"/>
            </a:lvl4pPr>
            <a:lvl5pPr marL="2079565" indent="0">
              <a:buNone/>
              <a:defRPr sz="1000"/>
            </a:lvl5pPr>
            <a:lvl6pPr marL="2599456" indent="0">
              <a:buNone/>
              <a:defRPr sz="1000"/>
            </a:lvl6pPr>
            <a:lvl7pPr marL="3119350" indent="0">
              <a:buNone/>
              <a:defRPr sz="1000"/>
            </a:lvl7pPr>
            <a:lvl8pPr marL="3639241" indent="0">
              <a:buNone/>
              <a:defRPr sz="1000"/>
            </a:lvl8pPr>
            <a:lvl9pPr marL="415913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91167" tIns="45584" rIns="91167" bIns="45584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9A1E84A7-DBC9-409E-9815-E67158987985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lIns="91167" tIns="45584" rIns="91167" bIns="45584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lIns="91167" tIns="45584" rIns="91167" bIns="45584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F748CDB8-A259-4CE5-83F7-85CD42A49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9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9" y="675755"/>
            <a:ext cx="6413183" cy="453771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9883" indent="0">
              <a:buNone/>
              <a:defRPr sz="3200"/>
            </a:lvl2pPr>
            <a:lvl3pPr marL="1039781" indent="0">
              <a:buNone/>
              <a:defRPr sz="2700"/>
            </a:lvl3pPr>
            <a:lvl4pPr marL="1559675" indent="0">
              <a:buNone/>
              <a:defRPr sz="2300"/>
            </a:lvl4pPr>
            <a:lvl5pPr marL="2079565" indent="0">
              <a:buNone/>
              <a:defRPr sz="2300"/>
            </a:lvl5pPr>
            <a:lvl6pPr marL="2599456" indent="0">
              <a:buNone/>
              <a:defRPr sz="2300"/>
            </a:lvl6pPr>
            <a:lvl7pPr marL="3119350" indent="0">
              <a:buNone/>
              <a:defRPr sz="2300"/>
            </a:lvl7pPr>
            <a:lvl8pPr marL="3639241" indent="0">
              <a:buNone/>
              <a:defRPr sz="2300"/>
            </a:lvl8pPr>
            <a:lvl9pPr marL="4159132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9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19883" indent="0">
              <a:buNone/>
              <a:defRPr sz="1400"/>
            </a:lvl2pPr>
            <a:lvl3pPr marL="1039781" indent="0">
              <a:buNone/>
              <a:defRPr sz="1100"/>
            </a:lvl3pPr>
            <a:lvl4pPr marL="1559675" indent="0">
              <a:buNone/>
              <a:defRPr sz="1000"/>
            </a:lvl4pPr>
            <a:lvl5pPr marL="2079565" indent="0">
              <a:buNone/>
              <a:defRPr sz="1000"/>
            </a:lvl5pPr>
            <a:lvl6pPr marL="2599456" indent="0">
              <a:buNone/>
              <a:defRPr sz="1000"/>
            </a:lvl6pPr>
            <a:lvl7pPr marL="3119350" indent="0">
              <a:buNone/>
              <a:defRPr sz="1000"/>
            </a:lvl7pPr>
            <a:lvl8pPr marL="3639241" indent="0">
              <a:buNone/>
              <a:defRPr sz="1000"/>
            </a:lvl8pPr>
            <a:lvl9pPr marL="415913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91167" tIns="45584" rIns="91167" bIns="45584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0198E270-8768-44BC-8A39-074E89121160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lIns="91167" tIns="45584" rIns="91167" bIns="45584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lIns="91167" tIns="45584" rIns="91167" bIns="45584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DB563E08-5B09-47A8-9352-A57F9F01B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91167" tIns="45584" rIns="91167" bIns="45584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6270E0B7-5BEB-4823-9970-31375CE8142C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lIns="91167" tIns="45584" rIns="91167" bIns="45584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lIns="91167" tIns="45584" rIns="91167" bIns="45584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E202D6B1-26E9-4AF6-9B55-B066AD059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4" y="302865"/>
            <a:ext cx="7036687" cy="6452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91167" tIns="45584" rIns="91167" bIns="45584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C330D43D-6AE3-4B05-8578-5739E9AA7822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lIns="91167" tIns="45584" rIns="91167" bIns="45584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lIns="91167" tIns="45584" rIns="91167" bIns="45584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116B95F9-79F4-4129-B5AF-83F5F0AA6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05"/>
            <a:ext cx="9085342" cy="16211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0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1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1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2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2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2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FA156FCD-4659-4FE4-B86C-36AAFC9B67BE}" type="datetimeFigureOut">
              <a:rPr lang="en-GB"/>
              <a:pPr>
                <a:defRPr/>
              </a:pPr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89F3F07A-A48D-4891-86CD-FB42C8F831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48072710-CE92-4F79-BC15-F127491460F1}" type="datetimeFigureOut">
              <a:rPr lang="en-GB"/>
              <a:pPr>
                <a:defRPr/>
              </a:pPr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FAF352B4-2AF0-4441-9234-F918E2AAF6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78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03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06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10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13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17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2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23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27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36D9B147-01EB-4F57-8CD4-F05553329F77}" type="datetimeFigureOut">
              <a:rPr lang="en-GB"/>
              <a:pPr>
                <a:defRPr/>
              </a:pPr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3C8DAA11-054E-4F5A-B584-265F23E515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764685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764685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69AEA998-C0A3-4C7B-9435-BE69AEAE571A}" type="datetimeFigureOut">
              <a:rPr lang="en-GB"/>
              <a:pPr>
                <a:defRPr/>
              </a:pPr>
              <a:t>09/09/2019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8496F6F2-3489-477E-BBFF-9944136E07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92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337" indent="0">
              <a:buNone/>
              <a:defRPr sz="2300" b="1"/>
            </a:lvl2pPr>
            <a:lvl3pPr marL="1040682" indent="0">
              <a:buNone/>
              <a:defRPr sz="2100" b="1"/>
            </a:lvl3pPr>
            <a:lvl4pPr marL="1561024" indent="0">
              <a:buNone/>
              <a:defRPr sz="1800" b="1"/>
            </a:lvl4pPr>
            <a:lvl5pPr marL="2081366" indent="0">
              <a:buNone/>
              <a:defRPr sz="1800" b="1"/>
            </a:lvl5pPr>
            <a:lvl6pPr marL="2601707" indent="0">
              <a:buNone/>
              <a:defRPr sz="1800" b="1"/>
            </a:lvl6pPr>
            <a:lvl7pPr marL="3122050" indent="0">
              <a:buNone/>
              <a:defRPr sz="1800" b="1"/>
            </a:lvl7pPr>
            <a:lvl8pPr marL="3642392" indent="0">
              <a:buNone/>
              <a:defRPr sz="1800" b="1"/>
            </a:lvl8pPr>
            <a:lvl9pPr marL="416273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8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92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337" indent="0">
              <a:buNone/>
              <a:defRPr sz="2300" b="1"/>
            </a:lvl2pPr>
            <a:lvl3pPr marL="1040682" indent="0">
              <a:buNone/>
              <a:defRPr sz="2100" b="1"/>
            </a:lvl3pPr>
            <a:lvl4pPr marL="1561024" indent="0">
              <a:buNone/>
              <a:defRPr sz="1800" b="1"/>
            </a:lvl4pPr>
            <a:lvl5pPr marL="2081366" indent="0">
              <a:buNone/>
              <a:defRPr sz="1800" b="1"/>
            </a:lvl5pPr>
            <a:lvl6pPr marL="2601707" indent="0">
              <a:buNone/>
              <a:defRPr sz="1800" b="1"/>
            </a:lvl6pPr>
            <a:lvl7pPr marL="3122050" indent="0">
              <a:buNone/>
              <a:defRPr sz="1800" b="1"/>
            </a:lvl7pPr>
            <a:lvl8pPr marL="3642392" indent="0">
              <a:buNone/>
              <a:defRPr sz="1800" b="1"/>
            </a:lvl8pPr>
            <a:lvl9pPr marL="416273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8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84000EF2-184E-484A-AA62-4EF0F427FB07}" type="datetimeFigureOut">
              <a:rPr lang="en-GB"/>
              <a:pPr>
                <a:defRPr/>
              </a:pPr>
              <a:t>09/09/2019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7AFA4868-F83E-4D58-81C8-0C750F42FC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7E4F1F8C-46B4-4C91-9973-B70C46043179}" type="datetimeFigureOut">
              <a:rPr lang="en-GB"/>
              <a:pPr>
                <a:defRPr/>
              </a:pPr>
              <a:t>09/09/2019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F0EB9BF6-E507-4376-B2AE-3C03776F77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764692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764692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075FE-EA4C-4E12-B569-6C5C18EFF1A6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F3A86-B61E-49C8-A3A7-1A2DF1730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6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33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0337" indent="0">
              <a:buNone/>
              <a:defRPr sz="1400"/>
            </a:lvl2pPr>
            <a:lvl3pPr marL="1040682" indent="0">
              <a:buNone/>
              <a:defRPr sz="1100"/>
            </a:lvl3pPr>
            <a:lvl4pPr marL="1561024" indent="0">
              <a:buNone/>
              <a:defRPr sz="1000"/>
            </a:lvl4pPr>
            <a:lvl5pPr marL="2081366" indent="0">
              <a:buNone/>
              <a:defRPr sz="1000"/>
            </a:lvl5pPr>
            <a:lvl6pPr marL="2601707" indent="0">
              <a:buNone/>
              <a:defRPr sz="1000"/>
            </a:lvl6pPr>
            <a:lvl7pPr marL="3122050" indent="0">
              <a:buNone/>
              <a:defRPr sz="1000"/>
            </a:lvl7pPr>
            <a:lvl8pPr marL="3642392" indent="0">
              <a:buNone/>
              <a:defRPr sz="1000"/>
            </a:lvl8pPr>
            <a:lvl9pPr marL="416273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CD38A685-CC10-40B7-9D01-BFB7DC055594}" type="datetimeFigureOut">
              <a:rPr lang="en-GB"/>
              <a:pPr>
                <a:defRPr/>
              </a:pPr>
              <a:t>09/09/2019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06D96CB9-F882-4C6E-8CF2-8DC1400A51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9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9" y="675755"/>
            <a:ext cx="6413183" cy="453771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20337" indent="0">
              <a:buNone/>
              <a:defRPr sz="3200"/>
            </a:lvl2pPr>
            <a:lvl3pPr marL="1040682" indent="0">
              <a:buNone/>
              <a:defRPr sz="2700"/>
            </a:lvl3pPr>
            <a:lvl4pPr marL="1561024" indent="0">
              <a:buNone/>
              <a:defRPr sz="2300"/>
            </a:lvl4pPr>
            <a:lvl5pPr marL="2081366" indent="0">
              <a:buNone/>
              <a:defRPr sz="2300"/>
            </a:lvl5pPr>
            <a:lvl6pPr marL="2601707" indent="0">
              <a:buNone/>
              <a:defRPr sz="2300"/>
            </a:lvl6pPr>
            <a:lvl7pPr marL="3122050" indent="0">
              <a:buNone/>
              <a:defRPr sz="2300"/>
            </a:lvl7pPr>
            <a:lvl8pPr marL="3642392" indent="0">
              <a:buNone/>
              <a:defRPr sz="2300"/>
            </a:lvl8pPr>
            <a:lvl9pPr marL="4162734" indent="0">
              <a:buNone/>
              <a:defRPr sz="23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9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0337" indent="0">
              <a:buNone/>
              <a:defRPr sz="1400"/>
            </a:lvl2pPr>
            <a:lvl3pPr marL="1040682" indent="0">
              <a:buNone/>
              <a:defRPr sz="1100"/>
            </a:lvl3pPr>
            <a:lvl4pPr marL="1561024" indent="0">
              <a:buNone/>
              <a:defRPr sz="1000"/>
            </a:lvl4pPr>
            <a:lvl5pPr marL="2081366" indent="0">
              <a:buNone/>
              <a:defRPr sz="1000"/>
            </a:lvl5pPr>
            <a:lvl6pPr marL="2601707" indent="0">
              <a:buNone/>
              <a:defRPr sz="1000"/>
            </a:lvl6pPr>
            <a:lvl7pPr marL="3122050" indent="0">
              <a:buNone/>
              <a:defRPr sz="1000"/>
            </a:lvl7pPr>
            <a:lvl8pPr marL="3642392" indent="0">
              <a:buNone/>
              <a:defRPr sz="1000"/>
            </a:lvl8pPr>
            <a:lvl9pPr marL="416273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24C4CA34-CA79-455F-9601-E78A2FCF443E}" type="datetimeFigureOut">
              <a:rPr lang="en-GB"/>
              <a:pPr>
                <a:defRPr/>
              </a:pPr>
              <a:t>09/09/2019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2D9774B1-3B11-4B9E-B5FC-4C559B2E81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90F74E29-4D8A-4312-A1C1-46D075FBFBCB}" type="datetimeFigureOut">
              <a:rPr lang="en-GB"/>
              <a:pPr>
                <a:defRPr/>
              </a:pPr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A828CC97-BCAC-48C3-B252-E6181CA43F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4" y="302865"/>
            <a:ext cx="7036687" cy="6452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E53DD972-5AF9-49D7-ACDB-C19D2527EF6E}" type="datetimeFigureOut">
              <a:rPr lang="en-GB"/>
              <a:pPr>
                <a:defRPr/>
              </a:pPr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62DE6C23-AE24-4792-BB36-3638002181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99"/>
            <a:ext cx="9085342" cy="16211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2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3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3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4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5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9D0A0E4C-FA54-4AC7-9D2A-4C29A681C914}" type="datetimeFigureOut">
              <a:rPr lang="en-GB"/>
              <a:pPr>
                <a:defRPr/>
              </a:pPr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7C7C9905-5EDC-495D-96B5-70E9C6AB19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5F32EC40-A928-4C1E-9B1E-DA4F6D7E1BCD}" type="datetimeFigureOut">
              <a:rPr lang="en-GB"/>
              <a:pPr>
                <a:defRPr/>
              </a:pPr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6A756514-FB88-43D8-B8A7-38764A09D3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72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06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13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1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26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33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39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46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5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D47B1E27-5EAB-400D-B5E8-3A6CE97447AD}" type="datetimeFigureOut">
              <a:rPr lang="en-GB"/>
              <a:pPr>
                <a:defRPr/>
              </a:pPr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FAEFE2BA-4AE1-444E-A5AD-D7869EB574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764679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764679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74C45A32-4C82-42CC-B585-970F5B43921F}" type="datetimeFigureOut">
              <a:rPr lang="en-GB"/>
              <a:pPr>
                <a:defRPr/>
              </a:pPr>
              <a:t>09/09/2019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F0EDDC5C-A9BC-46A3-B71A-3AEF4EF21F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92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661" indent="0">
              <a:buNone/>
              <a:defRPr sz="2300" b="1"/>
            </a:lvl2pPr>
            <a:lvl3pPr marL="1041327" indent="0">
              <a:buNone/>
              <a:defRPr sz="2100" b="1"/>
            </a:lvl3pPr>
            <a:lvl4pPr marL="1561990" indent="0">
              <a:buNone/>
              <a:defRPr sz="1800" b="1"/>
            </a:lvl4pPr>
            <a:lvl5pPr marL="2082653" indent="0">
              <a:buNone/>
              <a:defRPr sz="1800" b="1"/>
            </a:lvl5pPr>
            <a:lvl6pPr marL="2603316" indent="0">
              <a:buNone/>
              <a:defRPr sz="1800" b="1"/>
            </a:lvl6pPr>
            <a:lvl7pPr marL="3123981" indent="0">
              <a:buNone/>
              <a:defRPr sz="1800" b="1"/>
            </a:lvl7pPr>
            <a:lvl8pPr marL="3644645" indent="0">
              <a:buNone/>
              <a:defRPr sz="1800" b="1"/>
            </a:lvl8pPr>
            <a:lvl9pPr marL="416530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8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92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661" indent="0">
              <a:buNone/>
              <a:defRPr sz="2300" b="1"/>
            </a:lvl2pPr>
            <a:lvl3pPr marL="1041327" indent="0">
              <a:buNone/>
              <a:defRPr sz="2100" b="1"/>
            </a:lvl3pPr>
            <a:lvl4pPr marL="1561990" indent="0">
              <a:buNone/>
              <a:defRPr sz="1800" b="1"/>
            </a:lvl4pPr>
            <a:lvl5pPr marL="2082653" indent="0">
              <a:buNone/>
              <a:defRPr sz="1800" b="1"/>
            </a:lvl5pPr>
            <a:lvl6pPr marL="2603316" indent="0">
              <a:buNone/>
              <a:defRPr sz="1800" b="1"/>
            </a:lvl6pPr>
            <a:lvl7pPr marL="3123981" indent="0">
              <a:buNone/>
              <a:defRPr sz="1800" b="1"/>
            </a:lvl7pPr>
            <a:lvl8pPr marL="3644645" indent="0">
              <a:buNone/>
              <a:defRPr sz="1800" b="1"/>
            </a:lvl8pPr>
            <a:lvl9pPr marL="416530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8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D8DDE326-479E-4FC2-BFDA-3FFD1A4BBEF6}" type="datetimeFigureOut">
              <a:rPr lang="en-GB"/>
              <a:pPr>
                <a:defRPr/>
              </a:pPr>
              <a:t>09/09/2019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FE1D8839-0CEB-4197-AC01-54920666B7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94B3373D-5387-4890-B4F1-A46BF414FC9A}" type="datetimeFigureOut">
              <a:rPr lang="en-GB"/>
              <a:pPr>
                <a:defRPr/>
              </a:pPr>
              <a:t>09/09/2019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1F57E767-17AE-4FDA-956A-7A11067FEC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92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883" indent="0">
              <a:buNone/>
              <a:defRPr sz="2300" b="1"/>
            </a:lvl2pPr>
            <a:lvl3pPr marL="1039781" indent="0">
              <a:buNone/>
              <a:defRPr sz="2100" b="1"/>
            </a:lvl3pPr>
            <a:lvl4pPr marL="1559675" indent="0">
              <a:buNone/>
              <a:defRPr sz="1800" b="1"/>
            </a:lvl4pPr>
            <a:lvl5pPr marL="2079565" indent="0">
              <a:buNone/>
              <a:defRPr sz="1800" b="1"/>
            </a:lvl5pPr>
            <a:lvl6pPr marL="2599456" indent="0">
              <a:buNone/>
              <a:defRPr sz="1800" b="1"/>
            </a:lvl6pPr>
            <a:lvl7pPr marL="3119350" indent="0">
              <a:buNone/>
              <a:defRPr sz="1800" b="1"/>
            </a:lvl7pPr>
            <a:lvl8pPr marL="3639241" indent="0">
              <a:buNone/>
              <a:defRPr sz="1800" b="1"/>
            </a:lvl8pPr>
            <a:lvl9pPr marL="415913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8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92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9883" indent="0">
              <a:buNone/>
              <a:defRPr sz="2300" b="1"/>
            </a:lvl2pPr>
            <a:lvl3pPr marL="1039781" indent="0">
              <a:buNone/>
              <a:defRPr sz="2100" b="1"/>
            </a:lvl3pPr>
            <a:lvl4pPr marL="1559675" indent="0">
              <a:buNone/>
              <a:defRPr sz="1800" b="1"/>
            </a:lvl4pPr>
            <a:lvl5pPr marL="2079565" indent="0">
              <a:buNone/>
              <a:defRPr sz="1800" b="1"/>
            </a:lvl5pPr>
            <a:lvl6pPr marL="2599456" indent="0">
              <a:buNone/>
              <a:defRPr sz="1800" b="1"/>
            </a:lvl6pPr>
            <a:lvl7pPr marL="3119350" indent="0">
              <a:buNone/>
              <a:defRPr sz="1800" b="1"/>
            </a:lvl7pPr>
            <a:lvl8pPr marL="3639241" indent="0">
              <a:buNone/>
              <a:defRPr sz="1800" b="1"/>
            </a:lvl8pPr>
            <a:lvl9pPr marL="415913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8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D7739-9D90-4D14-B5F9-C9C1B83742F1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6ACCD-7DB2-4D6A-8943-22888861A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6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27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0661" indent="0">
              <a:buNone/>
              <a:defRPr sz="1400"/>
            </a:lvl2pPr>
            <a:lvl3pPr marL="1041327" indent="0">
              <a:buNone/>
              <a:defRPr sz="1100"/>
            </a:lvl3pPr>
            <a:lvl4pPr marL="1561990" indent="0">
              <a:buNone/>
              <a:defRPr sz="1000"/>
            </a:lvl4pPr>
            <a:lvl5pPr marL="2082653" indent="0">
              <a:buNone/>
              <a:defRPr sz="1000"/>
            </a:lvl5pPr>
            <a:lvl6pPr marL="2603316" indent="0">
              <a:buNone/>
              <a:defRPr sz="1000"/>
            </a:lvl6pPr>
            <a:lvl7pPr marL="3123981" indent="0">
              <a:buNone/>
              <a:defRPr sz="1000"/>
            </a:lvl7pPr>
            <a:lvl8pPr marL="3644645" indent="0">
              <a:buNone/>
              <a:defRPr sz="1000"/>
            </a:lvl8pPr>
            <a:lvl9pPr marL="416530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5DB15E4B-DBD8-4464-8EB2-BA51A592E913}" type="datetimeFigureOut">
              <a:rPr lang="en-GB"/>
              <a:pPr>
                <a:defRPr/>
              </a:pPr>
              <a:t>09/09/2019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2BB48B67-97C0-44B5-BC60-1FE518794E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9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9" y="675755"/>
            <a:ext cx="6413183" cy="453771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20661" indent="0">
              <a:buNone/>
              <a:defRPr sz="3200"/>
            </a:lvl2pPr>
            <a:lvl3pPr marL="1041327" indent="0">
              <a:buNone/>
              <a:defRPr sz="2700"/>
            </a:lvl3pPr>
            <a:lvl4pPr marL="1561990" indent="0">
              <a:buNone/>
              <a:defRPr sz="2300"/>
            </a:lvl4pPr>
            <a:lvl5pPr marL="2082653" indent="0">
              <a:buNone/>
              <a:defRPr sz="2300"/>
            </a:lvl5pPr>
            <a:lvl6pPr marL="2603316" indent="0">
              <a:buNone/>
              <a:defRPr sz="2300"/>
            </a:lvl6pPr>
            <a:lvl7pPr marL="3123981" indent="0">
              <a:buNone/>
              <a:defRPr sz="2300"/>
            </a:lvl7pPr>
            <a:lvl8pPr marL="3644645" indent="0">
              <a:buNone/>
              <a:defRPr sz="2300"/>
            </a:lvl8pPr>
            <a:lvl9pPr marL="4165308" indent="0">
              <a:buNone/>
              <a:defRPr sz="23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9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0661" indent="0">
              <a:buNone/>
              <a:defRPr sz="1400"/>
            </a:lvl2pPr>
            <a:lvl3pPr marL="1041327" indent="0">
              <a:buNone/>
              <a:defRPr sz="1100"/>
            </a:lvl3pPr>
            <a:lvl4pPr marL="1561990" indent="0">
              <a:buNone/>
              <a:defRPr sz="1000"/>
            </a:lvl4pPr>
            <a:lvl5pPr marL="2082653" indent="0">
              <a:buNone/>
              <a:defRPr sz="1000"/>
            </a:lvl5pPr>
            <a:lvl6pPr marL="2603316" indent="0">
              <a:buNone/>
              <a:defRPr sz="1000"/>
            </a:lvl6pPr>
            <a:lvl7pPr marL="3123981" indent="0">
              <a:buNone/>
              <a:defRPr sz="1000"/>
            </a:lvl7pPr>
            <a:lvl8pPr marL="3644645" indent="0">
              <a:buNone/>
              <a:defRPr sz="1000"/>
            </a:lvl8pPr>
            <a:lvl9pPr marL="416530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47DF9329-61DE-4617-A832-C885C658FD9F}" type="datetimeFigureOut">
              <a:rPr lang="en-GB"/>
              <a:pPr>
                <a:defRPr/>
              </a:pPr>
              <a:t>09/09/2019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E0696CFF-1FD2-4FA0-9C53-7578267792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A7D4485D-5056-4DC5-BDC2-49FF970EB855}" type="datetimeFigureOut">
              <a:rPr lang="en-GB"/>
              <a:pPr>
                <a:defRPr/>
              </a:pPr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E1F0974A-02C5-48B7-A4EA-4AF34B3BA5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4" y="302865"/>
            <a:ext cx="7036687" cy="6452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ECDF866C-3ABE-4B0E-9035-DA92841B305E}" type="datetimeFigureOut">
              <a:rPr lang="en-GB"/>
              <a:pPr>
                <a:defRPr/>
              </a:pPr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519883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E85D41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3C3CDB52-1B3A-4AE6-93FA-E1C51183EC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2502080"/>
            <a:ext cx="10688638" cy="216521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LOREM IPSUM</a:t>
            </a:r>
          </a:p>
          <a:p>
            <a:r>
              <a:rPr lang="en-US" dirty="0"/>
              <a:t>2014 09 08</a:t>
            </a:r>
          </a:p>
          <a:p>
            <a:endParaRPr lang="en-US" dirty="0"/>
          </a:p>
          <a:p>
            <a:r>
              <a:rPr lang="en-US" dirty="0" err="1"/>
              <a:t>Vardas</a:t>
            </a:r>
            <a:r>
              <a:rPr lang="en-US" dirty="0"/>
              <a:t> </a:t>
            </a:r>
            <a:r>
              <a:rPr lang="en-US" dirty="0" err="1"/>
              <a:t>Pavardė</a:t>
            </a:r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72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06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13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19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26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33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39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46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5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91304" tIns="45652" rIns="91304" bIns="4565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8167513F-3E31-4509-B221-A90AA5A94085}" type="datetimeFigureOut">
              <a:rPr lang="en-US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wrap="square" lIns="91304" tIns="45652" rIns="91304" bIns="4565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304" tIns="45652" rIns="91304" bIns="4565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37AA395D-8B1E-4891-B328-2A4B8EE7DA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764679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764679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91304" tIns="45652" rIns="91304" bIns="4565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E412F516-7D51-49BF-B83F-0C12DA0BED15}" type="datetimeFigureOut">
              <a:rPr lang="en-US"/>
              <a:pPr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wrap="square" lIns="91304" tIns="45652" rIns="91304" bIns="4565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304" tIns="45652" rIns="91304" bIns="4565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1948C51B-27B5-48DE-A5A1-6730BA042F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92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661" indent="0">
              <a:buNone/>
              <a:defRPr sz="2300" b="1"/>
            </a:lvl2pPr>
            <a:lvl3pPr marL="1041327" indent="0">
              <a:buNone/>
              <a:defRPr sz="2100" b="1"/>
            </a:lvl3pPr>
            <a:lvl4pPr marL="1561990" indent="0">
              <a:buNone/>
              <a:defRPr sz="1800" b="1"/>
            </a:lvl4pPr>
            <a:lvl5pPr marL="2082653" indent="0">
              <a:buNone/>
              <a:defRPr sz="1800" b="1"/>
            </a:lvl5pPr>
            <a:lvl6pPr marL="2603316" indent="0">
              <a:buNone/>
              <a:defRPr sz="1800" b="1"/>
            </a:lvl6pPr>
            <a:lvl7pPr marL="3123981" indent="0">
              <a:buNone/>
              <a:defRPr sz="1800" b="1"/>
            </a:lvl7pPr>
            <a:lvl8pPr marL="3644645" indent="0">
              <a:buNone/>
              <a:defRPr sz="1800" b="1"/>
            </a:lvl8pPr>
            <a:lvl9pPr marL="416530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8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92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661" indent="0">
              <a:buNone/>
              <a:defRPr sz="2300" b="1"/>
            </a:lvl2pPr>
            <a:lvl3pPr marL="1041327" indent="0">
              <a:buNone/>
              <a:defRPr sz="2100" b="1"/>
            </a:lvl3pPr>
            <a:lvl4pPr marL="1561990" indent="0">
              <a:buNone/>
              <a:defRPr sz="1800" b="1"/>
            </a:lvl4pPr>
            <a:lvl5pPr marL="2082653" indent="0">
              <a:buNone/>
              <a:defRPr sz="1800" b="1"/>
            </a:lvl5pPr>
            <a:lvl6pPr marL="2603316" indent="0">
              <a:buNone/>
              <a:defRPr sz="1800" b="1"/>
            </a:lvl6pPr>
            <a:lvl7pPr marL="3123981" indent="0">
              <a:buNone/>
              <a:defRPr sz="1800" b="1"/>
            </a:lvl7pPr>
            <a:lvl8pPr marL="3644645" indent="0">
              <a:buNone/>
              <a:defRPr sz="1800" b="1"/>
            </a:lvl8pPr>
            <a:lvl9pPr marL="416530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8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91304" tIns="45652" rIns="91304" bIns="4565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FC402C31-5E79-4C75-95C0-280B454E93DB}" type="datetimeFigureOut">
              <a:rPr lang="en-US"/>
              <a:pPr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wrap="square" lIns="91304" tIns="45652" rIns="91304" bIns="4565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304" tIns="45652" rIns="91304" bIns="4565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46B3C310-9861-4D3E-9F7C-B1AFA6BBD9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91304" tIns="45652" rIns="91304" bIns="4565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54A20090-2B69-4BB1-81BD-19E5AEC96118}" type="datetimeFigureOut">
              <a:rPr lang="en-US"/>
              <a:pPr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wrap="square" lIns="91304" tIns="45652" rIns="91304" bIns="4565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304" tIns="45652" rIns="91304" bIns="4565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7CD03ADB-E050-47C0-AAC9-656246EA5F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91304" tIns="45652" rIns="91304" bIns="4565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E9CDAF83-6215-4423-8B20-AB315B0B26F5}" type="datetimeFigureOut">
              <a:rPr lang="en-US"/>
              <a:pPr/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wrap="square" lIns="91304" tIns="45652" rIns="91304" bIns="4565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304" tIns="45652" rIns="91304" bIns="4565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BB6DF6AC-7B18-446B-8D53-0054E420F3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C8DD1-0ED8-412E-AA2E-16858BFC6A06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56D89-B187-4263-9E51-4A9898054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6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27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0661" indent="0">
              <a:buNone/>
              <a:defRPr sz="1400"/>
            </a:lvl2pPr>
            <a:lvl3pPr marL="1041327" indent="0">
              <a:buNone/>
              <a:defRPr sz="1100"/>
            </a:lvl3pPr>
            <a:lvl4pPr marL="1561990" indent="0">
              <a:buNone/>
              <a:defRPr sz="1000"/>
            </a:lvl4pPr>
            <a:lvl5pPr marL="2082653" indent="0">
              <a:buNone/>
              <a:defRPr sz="1000"/>
            </a:lvl5pPr>
            <a:lvl6pPr marL="2603316" indent="0">
              <a:buNone/>
              <a:defRPr sz="1000"/>
            </a:lvl6pPr>
            <a:lvl7pPr marL="3123981" indent="0">
              <a:buNone/>
              <a:defRPr sz="1000"/>
            </a:lvl7pPr>
            <a:lvl8pPr marL="3644645" indent="0">
              <a:buNone/>
              <a:defRPr sz="1000"/>
            </a:lvl8pPr>
            <a:lvl9pPr marL="416530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91304" tIns="45652" rIns="91304" bIns="4565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2C03DE70-D284-4CF4-942C-93C2608A5623}" type="datetimeFigureOut">
              <a:rPr lang="en-US"/>
              <a:pPr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wrap="square" lIns="91304" tIns="45652" rIns="91304" bIns="4565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304" tIns="45652" rIns="91304" bIns="4565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CE8E17D0-77FA-4FD8-9BDB-26E8D770F1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9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9" y="675755"/>
            <a:ext cx="6413183" cy="453771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20661" indent="0">
              <a:buNone/>
              <a:defRPr sz="3200"/>
            </a:lvl2pPr>
            <a:lvl3pPr marL="1041327" indent="0">
              <a:buNone/>
              <a:defRPr sz="2700"/>
            </a:lvl3pPr>
            <a:lvl4pPr marL="1561990" indent="0">
              <a:buNone/>
              <a:defRPr sz="2300"/>
            </a:lvl4pPr>
            <a:lvl5pPr marL="2082653" indent="0">
              <a:buNone/>
              <a:defRPr sz="2300"/>
            </a:lvl5pPr>
            <a:lvl6pPr marL="2603316" indent="0">
              <a:buNone/>
              <a:defRPr sz="2300"/>
            </a:lvl6pPr>
            <a:lvl7pPr marL="3123981" indent="0">
              <a:buNone/>
              <a:defRPr sz="2300"/>
            </a:lvl7pPr>
            <a:lvl8pPr marL="3644645" indent="0">
              <a:buNone/>
              <a:defRPr sz="2300"/>
            </a:lvl8pPr>
            <a:lvl9pPr marL="4165308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9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0661" indent="0">
              <a:buNone/>
              <a:defRPr sz="1400"/>
            </a:lvl2pPr>
            <a:lvl3pPr marL="1041327" indent="0">
              <a:buNone/>
              <a:defRPr sz="1100"/>
            </a:lvl3pPr>
            <a:lvl4pPr marL="1561990" indent="0">
              <a:buNone/>
              <a:defRPr sz="1000"/>
            </a:lvl4pPr>
            <a:lvl5pPr marL="2082653" indent="0">
              <a:buNone/>
              <a:defRPr sz="1000"/>
            </a:lvl5pPr>
            <a:lvl6pPr marL="2603316" indent="0">
              <a:buNone/>
              <a:defRPr sz="1000"/>
            </a:lvl6pPr>
            <a:lvl7pPr marL="3123981" indent="0">
              <a:buNone/>
              <a:defRPr sz="1000"/>
            </a:lvl7pPr>
            <a:lvl8pPr marL="3644645" indent="0">
              <a:buNone/>
              <a:defRPr sz="1000"/>
            </a:lvl8pPr>
            <a:lvl9pPr marL="416530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91304" tIns="45652" rIns="91304" bIns="4565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A77822BA-3DC0-478D-9779-32DBFC4E2B43}" type="datetimeFigureOut">
              <a:rPr lang="en-US"/>
              <a:pPr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wrap="square" lIns="91304" tIns="45652" rIns="91304" bIns="4565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304" tIns="45652" rIns="91304" bIns="4565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293F12A0-A34B-4CC9-BC0D-5CA894E82C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91304" tIns="45652" rIns="91304" bIns="4565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84C00E04-506C-4A8C-8B54-EBE07319573F}" type="datetimeFigureOut">
              <a:rPr lang="en-US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wrap="square" lIns="91304" tIns="45652" rIns="91304" bIns="4565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304" tIns="45652" rIns="91304" bIns="4565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C855E84C-A367-421B-9E71-A1BD79401C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4" y="302865"/>
            <a:ext cx="7036687" cy="6452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91304" tIns="45652" rIns="91304" bIns="4565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2349B6F2-822F-4B98-918E-5EF7ED631C31}" type="datetimeFigureOut">
              <a:rPr lang="en-US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wrap="square" lIns="91304" tIns="45652" rIns="91304" bIns="4565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304" tIns="45652" rIns="91304" bIns="4565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24C2CCE6-2184-406B-AC6D-B65D15C0A5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688638" cy="4029550"/>
          </a:xfr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0" y="4029550"/>
            <a:ext cx="10688638" cy="353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60" tIns="52078" rIns="104160" bIns="52078" rtlCol="0" anchor="ctr"/>
          <a:lstStyle/>
          <a:p>
            <a:pPr algn="ctr" defTabSz="1041584" fontAlgn="auto">
              <a:spcBef>
                <a:spcPts val="0"/>
              </a:spcBef>
              <a:spcAft>
                <a:spcPts val="0"/>
              </a:spcAft>
            </a:pPr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31220" y="4221126"/>
            <a:ext cx="7298259" cy="1124416"/>
          </a:xfrm>
        </p:spPr>
        <p:txBody>
          <a:bodyPr anchor="b" anchorCtr="0"/>
          <a:lstStyle>
            <a:lvl1pPr algn="l">
              <a:lnSpc>
                <a:spcPts val="4562"/>
              </a:lnSpc>
              <a:defRPr sz="390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31220" y="5392015"/>
            <a:ext cx="7298259" cy="992500"/>
          </a:xfrm>
        </p:spPr>
        <p:txBody>
          <a:bodyPr/>
          <a:lstStyle>
            <a:lvl1pPr marL="0" indent="0" algn="l">
              <a:lnSpc>
                <a:spcPts val="3422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  <a:lvl2pPr marL="52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2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3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3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5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6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8064998" y="3076756"/>
            <a:ext cx="1977819" cy="419222"/>
          </a:xfrm>
          <a:solidFill>
            <a:schemeClr val="accent2"/>
          </a:solidFill>
        </p:spPr>
        <p:txBody>
          <a:bodyPr wrap="square" lIns="123015" tIns="102517" rIns="123015" bIns="102517"/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  <a:lvl2pPr marL="307554" indent="0">
              <a:buFontTx/>
              <a:buNone/>
              <a:defRPr>
                <a:solidFill>
                  <a:schemeClr val="bg1"/>
                </a:solidFill>
              </a:defRPr>
            </a:lvl2pPr>
            <a:lvl3pPr marL="533100" indent="0">
              <a:buFontTx/>
              <a:buNone/>
              <a:defRPr>
                <a:solidFill>
                  <a:schemeClr val="bg1"/>
                </a:solidFill>
              </a:defRPr>
            </a:lvl3pPr>
            <a:lvl4pPr marL="716088" indent="0">
              <a:buFontTx/>
              <a:buNone/>
              <a:defRPr>
                <a:solidFill>
                  <a:schemeClr val="bg1"/>
                </a:solidFill>
              </a:defRPr>
            </a:lvl4pPr>
            <a:lvl5pPr marL="86115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Datum</a:t>
            </a:r>
            <a:endParaRPr lang="sv-SE" dirty="0"/>
          </a:p>
        </p:txBody>
      </p:sp>
      <p:sp>
        <p:nvSpPr>
          <p:cNvPr id="13" name="Platshållare för text 7"/>
          <p:cNvSpPr>
            <a:spLocks noGrp="1"/>
          </p:cNvSpPr>
          <p:nvPr>
            <p:ph type="body" sz="quarter" idx="15" hasCustomPrompt="1"/>
          </p:nvPr>
        </p:nvSpPr>
        <p:spPr>
          <a:xfrm>
            <a:off x="8064998" y="3493600"/>
            <a:ext cx="1977819" cy="1449050"/>
          </a:xfrm>
          <a:solidFill>
            <a:schemeClr val="accent2"/>
          </a:solidFill>
        </p:spPr>
        <p:txBody>
          <a:bodyPr lIns="123015" tIns="0" rIns="123015" bIns="82013"/>
          <a:lstStyle>
            <a:lvl1pPr marL="0" indent="0">
              <a:lnSpc>
                <a:spcPts val="2281"/>
              </a:lnSpc>
              <a:spcBef>
                <a:spcPts val="0"/>
              </a:spcBef>
              <a:buFontTx/>
              <a:buNone/>
              <a:defRPr sz="1700">
                <a:solidFill>
                  <a:srgbClr val="000000"/>
                </a:solidFill>
              </a:defRPr>
            </a:lvl1pPr>
            <a:lvl2pPr marL="307554" indent="0">
              <a:buFontTx/>
              <a:buNone/>
              <a:defRPr>
                <a:solidFill>
                  <a:schemeClr val="bg1"/>
                </a:solidFill>
              </a:defRPr>
            </a:lvl2pPr>
            <a:lvl3pPr marL="533100" indent="0">
              <a:buFontTx/>
              <a:buNone/>
              <a:defRPr>
                <a:solidFill>
                  <a:schemeClr val="bg1"/>
                </a:solidFill>
              </a:defRPr>
            </a:lvl3pPr>
            <a:lvl4pPr marL="716088" indent="0">
              <a:buFontTx/>
              <a:buNone/>
              <a:defRPr>
                <a:solidFill>
                  <a:schemeClr val="bg1"/>
                </a:solidFill>
              </a:defRPr>
            </a:lvl4pPr>
            <a:lvl5pPr marL="86115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Namn</a:t>
            </a:r>
            <a:endParaRPr lang="sv-SE" dirty="0"/>
          </a:p>
        </p:txBody>
      </p:sp>
      <p:pic>
        <p:nvPicPr>
          <p:cNvPr id="4" name="xxLogotyp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835" y="6483012"/>
            <a:ext cx="1514227" cy="809880"/>
          </a:xfrm>
          <a:prstGeom prst="rect">
            <a:avLst/>
          </a:prstGeom>
        </p:spPr>
      </p:pic>
      <p:pic>
        <p:nvPicPr>
          <p:cNvPr id="5" name="Bildobjekt 4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35" y="595500"/>
            <a:ext cx="1493884" cy="14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598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0688638" cy="75628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60" tIns="52078" rIns="104160" bIns="52078" rtlCol="0" anchor="ctr"/>
          <a:lstStyle/>
          <a:p>
            <a:pPr algn="ctr" defTabSz="1041584" fontAlgn="auto">
              <a:spcBef>
                <a:spcPts val="0"/>
              </a:spcBef>
              <a:spcAft>
                <a:spcPts val="0"/>
              </a:spcAft>
            </a:pPr>
            <a:endParaRPr lang="sv-SE" dirty="0">
              <a:solidFill>
                <a:srgbClr val="C4D600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1220" y="4053791"/>
            <a:ext cx="8100641" cy="1304154"/>
          </a:xfrm>
        </p:spPr>
        <p:txBody>
          <a:bodyPr anchor="b" anchorCtr="0"/>
          <a:lstStyle>
            <a:lvl1pPr algn="l">
              <a:lnSpc>
                <a:spcPts val="4562"/>
              </a:lnSpc>
              <a:defRPr sz="3900" b="1" cap="none" baseline="0">
                <a:solidFill>
                  <a:schemeClr val="tx2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220" y="5403741"/>
            <a:ext cx="8100641" cy="992500"/>
          </a:xfrm>
        </p:spPr>
        <p:txBody>
          <a:bodyPr anchor="t" anchorCtr="0"/>
          <a:lstStyle>
            <a:lvl1pPr marL="0" indent="0">
              <a:lnSpc>
                <a:spcPts val="3422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</a:defRPr>
            </a:lvl1pPr>
            <a:lvl2pPr marL="52079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15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2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31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39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4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55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63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D08AD71-B249-4CD9-9ED6-6BC4247D9BA9}" type="datetime1">
              <a:rPr lang="sv-SE" smtClean="0"/>
              <a:pPr/>
              <a:t>2019-09-09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6BE77C3-BC24-4059-A7F4-43B9FB1DA0E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xxLogotyp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835" y="6483012"/>
            <a:ext cx="1514227" cy="80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446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10072" indent="-206149">
              <a:buFont typeface="Symbol" pitchFamily="18" charset="2"/>
              <a:buChar char=""/>
              <a:defRPr/>
            </a:lvl2pPr>
            <a:lvl3pPr marL="615109" indent="-205038">
              <a:buFont typeface="Symbol" pitchFamily="18" charset="2"/>
              <a:buChar char="-"/>
              <a:defRPr/>
            </a:lvl3pPr>
            <a:lvl4pPr marL="820972" indent="-205038">
              <a:buFont typeface="Symbol" pitchFamily="18" charset="2"/>
              <a:buChar char="-"/>
              <a:defRPr/>
            </a:lvl4pPr>
            <a:lvl5pPr marL="1023502" indent="-205038">
              <a:buFont typeface="Symbol" pitchFamily="18" charset="2"/>
              <a:buChar char="-"/>
              <a:defRPr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EE10-BDAA-47A5-AA04-F81F1F47C1B7}" type="datetime1">
              <a:rPr lang="sv-SE" smtClean="0"/>
              <a:pPr/>
              <a:t>2019-09-09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7C3-BC24-4059-A7F4-43B9FB1DA0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48697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695" y="357300"/>
            <a:ext cx="8100641" cy="952906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0695" y="1520510"/>
            <a:ext cx="3947221" cy="4843400"/>
          </a:xfrm>
        </p:spPr>
        <p:txBody>
          <a:bodyPr vert="horz" lIns="0" tIns="0" rIns="0" bIns="0" rtlCol="0">
            <a:noAutofit/>
          </a:bodyPr>
          <a:lstStyle>
            <a:lvl1pPr>
              <a:defRPr lang="sv-SE" smtClean="0"/>
            </a:lvl1pPr>
            <a:lvl2pPr>
              <a:defRPr lang="sv-SE" smtClean="0"/>
            </a:lvl2pPr>
            <a:lvl3pPr>
              <a:defRPr lang="sv-SE" smtClean="0"/>
            </a:lvl3pPr>
            <a:lvl4pPr>
              <a:defRPr lang="sv-SE" smtClean="0"/>
            </a:lvl4pPr>
            <a:lvl5pPr>
              <a:defRPr lang="sv-SE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84116" y="1520510"/>
            <a:ext cx="3947221" cy="4843400"/>
          </a:xfrm>
        </p:spPr>
        <p:txBody>
          <a:bodyPr vert="horz" lIns="0" tIns="0" rIns="0" bIns="0" rtlCol="0">
            <a:noAutofit/>
          </a:bodyPr>
          <a:lstStyle>
            <a:lvl1pPr>
              <a:defRPr lang="sv-SE" smtClean="0"/>
            </a:lvl1pPr>
            <a:lvl2pPr>
              <a:defRPr lang="sv-SE" smtClean="0"/>
            </a:lvl2pPr>
            <a:lvl3pPr>
              <a:defRPr lang="sv-SE" smtClean="0"/>
            </a:lvl3pPr>
            <a:lvl4pPr>
              <a:defRPr lang="sv-SE" smtClean="0"/>
            </a:lvl4pPr>
            <a:lvl5pPr>
              <a:defRPr lang="sv-SE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5DC4-AE47-4CDF-B0B1-DC4B0C1167A1}" type="datetime1">
              <a:rPr lang="sv-SE" smtClean="0"/>
              <a:pPr/>
              <a:t>2019-09-09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7C3-BC24-4059-A7F4-43B9FB1DA0E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90869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695" y="357300"/>
            <a:ext cx="8100641" cy="952906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0695" y="1520510"/>
            <a:ext cx="3947221" cy="4843400"/>
          </a:xfrm>
        </p:spPr>
        <p:txBody>
          <a:bodyPr vert="horz" lIns="0" tIns="0" rIns="0" bIns="0" rtlCol="0">
            <a:noAutofit/>
          </a:bodyPr>
          <a:lstStyle>
            <a:lvl1pPr>
              <a:defRPr lang="sv-SE" smtClean="0"/>
            </a:lvl1pPr>
            <a:lvl2pPr>
              <a:defRPr lang="sv-SE" smtClean="0"/>
            </a:lvl2pPr>
            <a:lvl3pPr>
              <a:defRPr lang="sv-SE" smtClean="0"/>
            </a:lvl3pPr>
            <a:lvl4pPr>
              <a:defRPr lang="sv-SE" smtClean="0"/>
            </a:lvl4pPr>
            <a:lvl5pPr>
              <a:defRPr lang="sv-SE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84116" y="1520510"/>
            <a:ext cx="3947221" cy="2322450"/>
          </a:xfrm>
        </p:spPr>
        <p:txBody>
          <a:bodyPr vert="horz" lIns="0" tIns="0" rIns="0" bIns="0" rtlCol="0">
            <a:noAutofit/>
          </a:bodyPr>
          <a:lstStyle>
            <a:lvl1pPr>
              <a:defRPr lang="sv-SE" smtClean="0"/>
            </a:lvl1pPr>
            <a:lvl2pPr>
              <a:defRPr lang="sv-SE" smtClean="0"/>
            </a:lvl2pPr>
            <a:lvl3pPr>
              <a:defRPr lang="sv-SE" smtClean="0"/>
            </a:lvl3pPr>
            <a:lvl4pPr>
              <a:defRPr lang="sv-SE" smtClean="0"/>
            </a:lvl4pPr>
            <a:lvl5pPr>
              <a:defRPr lang="sv-SE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7437A-D380-4FCF-B9DF-2EE0924D535F}" type="datetime1">
              <a:rPr lang="sv-SE" smtClean="0"/>
              <a:pPr/>
              <a:t>2019-09-09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7C3-BC24-4059-A7F4-43B9FB1DA0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innehåll 3"/>
          <p:cNvSpPr>
            <a:spLocks noGrp="1"/>
          </p:cNvSpPr>
          <p:nvPr>
            <p:ph sz="half" idx="14"/>
          </p:nvPr>
        </p:nvSpPr>
        <p:spPr>
          <a:xfrm>
            <a:off x="4784116" y="4041460"/>
            <a:ext cx="3947221" cy="2322450"/>
          </a:xfrm>
        </p:spPr>
        <p:txBody>
          <a:bodyPr vert="horz" lIns="0" tIns="0" rIns="0" bIns="0" rtlCol="0">
            <a:noAutofit/>
          </a:bodyPr>
          <a:lstStyle>
            <a:lvl1pPr>
              <a:defRPr lang="sv-SE" smtClean="0"/>
            </a:lvl1pPr>
            <a:lvl2pPr>
              <a:defRPr lang="sv-SE" smtClean="0"/>
            </a:lvl2pPr>
            <a:lvl3pPr>
              <a:defRPr lang="sv-SE" smtClean="0"/>
            </a:lvl3pPr>
            <a:lvl4pPr>
              <a:defRPr lang="sv-SE" smtClean="0"/>
            </a:lvl4pPr>
            <a:lvl5pPr>
              <a:defRPr lang="sv-SE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8472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695" y="357300"/>
            <a:ext cx="8100641" cy="952906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0695" y="1520510"/>
            <a:ext cx="3947221" cy="2322450"/>
          </a:xfrm>
        </p:spPr>
        <p:txBody>
          <a:bodyPr vert="horz" lIns="0" tIns="0" rIns="0" bIns="0" rtlCol="0">
            <a:noAutofit/>
          </a:bodyPr>
          <a:lstStyle>
            <a:lvl1pPr>
              <a:defRPr lang="sv-SE" smtClean="0"/>
            </a:lvl1pPr>
            <a:lvl2pPr>
              <a:defRPr lang="sv-SE" smtClean="0"/>
            </a:lvl2pPr>
            <a:lvl3pPr>
              <a:defRPr lang="sv-SE" smtClean="0"/>
            </a:lvl3pPr>
            <a:lvl4pPr>
              <a:defRPr lang="sv-SE" smtClean="0"/>
            </a:lvl4pPr>
            <a:lvl5pPr>
              <a:defRPr lang="sv-SE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84116" y="1520510"/>
            <a:ext cx="3947221" cy="2322450"/>
          </a:xfrm>
        </p:spPr>
        <p:txBody>
          <a:bodyPr vert="horz" lIns="0" tIns="0" rIns="0" bIns="0" rtlCol="0">
            <a:noAutofit/>
          </a:bodyPr>
          <a:lstStyle>
            <a:lvl1pPr>
              <a:defRPr lang="sv-SE" smtClean="0"/>
            </a:lvl1pPr>
            <a:lvl2pPr>
              <a:defRPr lang="sv-SE" smtClean="0"/>
            </a:lvl2pPr>
            <a:lvl3pPr>
              <a:defRPr lang="sv-SE" smtClean="0"/>
            </a:lvl3pPr>
            <a:lvl4pPr>
              <a:defRPr lang="sv-SE" smtClean="0"/>
            </a:lvl4pPr>
            <a:lvl5pPr>
              <a:defRPr lang="sv-SE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C234-48EE-4275-8E1F-39C21B2E237E}" type="datetime1">
              <a:rPr lang="sv-SE" smtClean="0"/>
              <a:pPr/>
              <a:t>2019-09-09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7C3-BC24-4059-A7F4-43B9FB1DA0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3"/>
          </p:nvPr>
        </p:nvSpPr>
        <p:spPr>
          <a:xfrm>
            <a:off x="631240" y="4041460"/>
            <a:ext cx="3947221" cy="2322450"/>
          </a:xfrm>
        </p:spPr>
        <p:txBody>
          <a:bodyPr vert="horz" lIns="0" tIns="0" rIns="0" bIns="0" rtlCol="0">
            <a:noAutofit/>
          </a:bodyPr>
          <a:lstStyle>
            <a:lvl1pPr>
              <a:defRPr lang="sv-SE" smtClean="0"/>
            </a:lvl1pPr>
            <a:lvl2pPr>
              <a:defRPr lang="sv-SE" smtClean="0"/>
            </a:lvl2pPr>
            <a:lvl3pPr>
              <a:defRPr lang="sv-SE" smtClean="0"/>
            </a:lvl3pPr>
            <a:lvl4pPr>
              <a:defRPr lang="sv-SE" smtClean="0"/>
            </a:lvl4pPr>
            <a:lvl5pPr>
              <a:defRPr lang="sv-SE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Platshållare för innehåll 3"/>
          <p:cNvSpPr>
            <a:spLocks noGrp="1"/>
          </p:cNvSpPr>
          <p:nvPr>
            <p:ph sz="half" idx="14"/>
          </p:nvPr>
        </p:nvSpPr>
        <p:spPr>
          <a:xfrm>
            <a:off x="4784116" y="4041460"/>
            <a:ext cx="3947221" cy="2322450"/>
          </a:xfrm>
        </p:spPr>
        <p:txBody>
          <a:bodyPr vert="horz" lIns="0" tIns="0" rIns="0" bIns="0" rtlCol="0">
            <a:noAutofit/>
          </a:bodyPr>
          <a:lstStyle>
            <a:lvl1pPr>
              <a:defRPr lang="sv-SE" smtClean="0"/>
            </a:lvl1pPr>
            <a:lvl2pPr>
              <a:defRPr lang="sv-SE" smtClean="0"/>
            </a:lvl2pPr>
            <a:lvl3pPr>
              <a:defRPr lang="sv-SE" smtClean="0"/>
            </a:lvl3pPr>
            <a:lvl4pPr>
              <a:defRPr lang="sv-SE" smtClean="0"/>
            </a:lvl4pPr>
            <a:lvl5pPr>
              <a:defRPr lang="sv-SE"/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076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D5258-5C11-44B9-BDF9-6358DECDDEB9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6F8F6-839E-4E01-A036-5BB3C46BC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26DA-10D0-4EE3-8903-72A1E0B5FB27}" type="datetime1">
              <a:rPr lang="sv-SE" smtClean="0"/>
              <a:pPr/>
              <a:t>2019-09-09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7C3-BC24-4059-A7F4-43B9FB1DA0E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27857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0144-9379-4394-B81C-38D51F2FB107}" type="datetime1">
              <a:rPr lang="sv-SE" smtClean="0"/>
              <a:pPr/>
              <a:t>2019-09-09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7C3-BC24-4059-A7F4-43B9FB1DA0E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42932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221" y="1521733"/>
            <a:ext cx="5470647" cy="48434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 marL="410072" indent="-206149">
              <a:buFont typeface="Symbol" pitchFamily="18" charset="2"/>
              <a:buChar char=""/>
              <a:defRPr>
                <a:solidFill>
                  <a:srgbClr val="000000"/>
                </a:solidFill>
              </a:defRPr>
            </a:lvl2pPr>
            <a:lvl3pPr marL="615109" indent="-205038">
              <a:buFont typeface="Symbol" pitchFamily="18" charset="2"/>
              <a:buChar char="-"/>
              <a:defRPr>
                <a:solidFill>
                  <a:srgbClr val="000000"/>
                </a:solidFill>
              </a:defRPr>
            </a:lvl3pPr>
            <a:lvl4pPr marL="820972" indent="-205038">
              <a:buFont typeface="Symbol" pitchFamily="18" charset="2"/>
              <a:buChar char="-"/>
              <a:defRPr>
                <a:solidFill>
                  <a:srgbClr val="000000"/>
                </a:solidFill>
              </a:defRPr>
            </a:lvl4pPr>
            <a:lvl5pPr marL="1023502" indent="-205038">
              <a:buFont typeface="Symbol" pitchFamily="18" charset="2"/>
              <a:buChar char="-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183D2-4299-4F89-B036-01D1C0E6AA99}" type="datetime1">
              <a:rPr lang="sv-SE" smtClean="0"/>
              <a:pPr/>
              <a:t>2019-09-09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7C3-BC24-4059-A7F4-43B9FB1DA0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6648838" y="1520510"/>
            <a:ext cx="4039800" cy="3811200"/>
          </a:xfrm>
          <a:solidFill>
            <a:srgbClr val="F3F3F3"/>
          </a:solidFill>
          <a:ln>
            <a:noFill/>
          </a:ln>
        </p:spPr>
        <p:txBody>
          <a:bodyPr anchor="ctr" anchorCtr="0"/>
          <a:lstStyle>
            <a:lvl1pPr marL="0" indent="0" algn="ctr">
              <a:buFontTx/>
              <a:buNone/>
              <a:defRPr sz="1600">
                <a:solidFill>
                  <a:srgbClr val="000000"/>
                </a:solidFill>
              </a:defRPr>
            </a:lvl1pPr>
          </a:lstStyle>
          <a:p>
            <a:r>
              <a:rPr lang="sv-SE" dirty="0" smtClean="0"/>
              <a:t>Markera bildplatshållaren och välj bild i bildbanken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24540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4CD3-B624-48C9-9414-30990B574FD3}" type="datetime1">
              <a:rPr lang="sv-SE" smtClean="0"/>
              <a:pPr/>
              <a:t>2019-09-09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7C3-BC24-4059-A7F4-43B9FB1DA0E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 hasCustomPrompt="1"/>
          </p:nvPr>
        </p:nvSpPr>
        <p:spPr>
          <a:xfrm>
            <a:off x="647640" y="1520521"/>
            <a:ext cx="4865557" cy="4555217"/>
          </a:xfrm>
          <a:solidFill>
            <a:srgbClr val="F3F3F3"/>
          </a:solidFill>
        </p:spPr>
        <p:txBody>
          <a:bodyPr anchor="ctr"/>
          <a:lstStyle>
            <a:lvl1pPr marL="0" marR="0" indent="0" algn="ctr" defTabSz="1041584" rtl="0" eaLnBrk="1" fontAlgn="auto" latinLnBrk="0" hangingPunct="1">
              <a:lnSpc>
                <a:spcPts val="2395"/>
              </a:lnSpc>
              <a:spcBef>
                <a:spcPts val="159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1pPr>
          </a:lstStyle>
          <a:p>
            <a:r>
              <a:rPr lang="sv-SE" dirty="0" smtClean="0"/>
              <a:t>Markera bildplatshållaren och välj bild i bildbanken</a:t>
            </a:r>
          </a:p>
        </p:txBody>
      </p:sp>
      <p:sp>
        <p:nvSpPr>
          <p:cNvPr id="11" name="Platshållare för bild 8"/>
          <p:cNvSpPr>
            <a:spLocks noGrp="1"/>
          </p:cNvSpPr>
          <p:nvPr>
            <p:ph type="pic" sz="quarter" idx="15" hasCustomPrompt="1"/>
          </p:nvPr>
        </p:nvSpPr>
        <p:spPr>
          <a:xfrm>
            <a:off x="5819762" y="1520521"/>
            <a:ext cx="4865557" cy="4555217"/>
          </a:xfrm>
          <a:solidFill>
            <a:srgbClr val="F3F3F3"/>
          </a:solidFill>
        </p:spPr>
        <p:txBody>
          <a:bodyPr anchor="ctr"/>
          <a:lstStyle>
            <a:lvl1pPr marL="0" marR="0" indent="0" algn="ctr" defTabSz="1041584" rtl="0" eaLnBrk="1" fontAlgn="auto" latinLnBrk="0" hangingPunct="1">
              <a:lnSpc>
                <a:spcPts val="2395"/>
              </a:lnSpc>
              <a:spcBef>
                <a:spcPts val="159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1pPr>
          </a:lstStyle>
          <a:p>
            <a:r>
              <a:rPr lang="sv-SE" dirty="0" smtClean="0"/>
              <a:t>Markera bildplatshållaren och välj bild i bildbanken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14056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ndrasida/samarbete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10905117" y="11"/>
            <a:ext cx="2976582" cy="707142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60" tIns="52078" rIns="104160" bIns="52078" rtlCol="0" anchor="ctr"/>
          <a:lstStyle/>
          <a:p>
            <a:pPr algn="ctr" defTabSz="1041584" fontAlgn="auto">
              <a:spcBef>
                <a:spcPts val="0"/>
              </a:spcBef>
              <a:spcAft>
                <a:spcPts val="0"/>
              </a:spcAft>
            </a:pPr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FE78A-35CB-4BAF-B2E9-54E0BD746A09}" type="datetime1">
              <a:rPr lang="sv-SE" smtClean="0"/>
              <a:pPr/>
              <a:t>2019-09-09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7C3-BC24-4059-A7F4-43B9FB1DA0E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022" y="970091"/>
            <a:ext cx="2672160" cy="1890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554" y="2998876"/>
            <a:ext cx="2661026" cy="18697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688" y="4972719"/>
            <a:ext cx="2661026" cy="18697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ruta 8"/>
          <p:cNvSpPr txBox="1"/>
          <p:nvPr userDrawn="1"/>
        </p:nvSpPr>
        <p:spPr>
          <a:xfrm>
            <a:off x="10936912" y="1"/>
            <a:ext cx="2904196" cy="1182391"/>
          </a:xfrm>
          <a:prstGeom prst="rect">
            <a:avLst/>
          </a:prstGeom>
          <a:noFill/>
        </p:spPr>
        <p:txBody>
          <a:bodyPr wrap="square" lIns="104160" tIns="52078" rIns="104160" bIns="52078" rtlCol="0">
            <a:spAutoFit/>
          </a:bodyPr>
          <a:lstStyle/>
          <a:p>
            <a:pPr defTabSz="1041584" fontAlgn="auto">
              <a:spcBef>
                <a:spcPts val="0"/>
              </a:spcBef>
              <a:spcAft>
                <a:spcPts val="0"/>
              </a:spcAft>
            </a:pPr>
            <a:r>
              <a:rPr lang="sv-SE" sz="1400" dirty="0" smtClean="0">
                <a:solidFill>
                  <a:srgbClr val="000000"/>
                </a:solidFill>
                <a:latin typeface="Calibri"/>
              </a:rPr>
              <a:t>Denna layout används för UHR:s </a:t>
            </a:r>
            <a:br>
              <a:rPr lang="sv-SE" sz="1400" dirty="0" smtClean="0">
                <a:solidFill>
                  <a:srgbClr val="000000"/>
                </a:solidFill>
                <a:latin typeface="Calibri"/>
              </a:rPr>
            </a:br>
            <a:r>
              <a:rPr lang="sv-SE" sz="1400" dirty="0" smtClean="0">
                <a:solidFill>
                  <a:srgbClr val="000000"/>
                </a:solidFill>
                <a:latin typeface="Calibri"/>
              </a:rPr>
              <a:t>samarbetslogotyper/underlogotyper. Placera logotyperna enligt exemplen </a:t>
            </a:r>
            <a:br>
              <a:rPr lang="sv-SE" sz="1400" dirty="0" smtClean="0">
                <a:solidFill>
                  <a:srgbClr val="000000"/>
                </a:solidFill>
                <a:latin typeface="Calibri"/>
              </a:rPr>
            </a:br>
            <a:r>
              <a:rPr lang="sv-SE" sz="1400" dirty="0" smtClean="0">
                <a:solidFill>
                  <a:srgbClr val="000000"/>
                </a:solidFill>
                <a:latin typeface="Calibri"/>
              </a:rPr>
              <a:t>nedan. </a:t>
            </a:r>
            <a:br>
              <a:rPr lang="sv-SE" sz="1400" dirty="0" smtClean="0">
                <a:solidFill>
                  <a:srgbClr val="000000"/>
                </a:solidFill>
                <a:latin typeface="Calibri"/>
              </a:rPr>
            </a:br>
            <a:endParaRPr lang="sv-SE" sz="1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" name="xxLogotyp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835" y="6483012"/>
            <a:ext cx="1514227" cy="80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351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 userDrawn="1"/>
        </p:nvSpPr>
        <p:spPr>
          <a:xfrm>
            <a:off x="3871475" y="2855691"/>
            <a:ext cx="2945688" cy="628527"/>
          </a:xfrm>
          <a:prstGeom prst="rect">
            <a:avLst/>
          </a:prstGeom>
          <a:noFill/>
        </p:spPr>
        <p:txBody>
          <a:bodyPr wrap="square" lIns="104160" tIns="52078" rIns="104160" bIns="52078" rtlCol="0">
            <a:spAutoFit/>
          </a:bodyPr>
          <a:lstStyle/>
          <a:p>
            <a:pPr algn="ctr" defTabSz="1041584" fontAlgn="auto">
              <a:spcBef>
                <a:spcPts val="0"/>
              </a:spcBef>
              <a:spcAft>
                <a:spcPts val="0"/>
              </a:spcAft>
            </a:pPr>
            <a:r>
              <a:rPr lang="sv-SE" sz="3400" b="1" dirty="0" smtClean="0">
                <a:solidFill>
                  <a:srgbClr val="000000"/>
                </a:solidFill>
                <a:latin typeface="Calibri"/>
              </a:rPr>
              <a:t>www.uhr.se</a:t>
            </a:r>
            <a:endParaRPr lang="sv-SE" sz="34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Rektangel 2"/>
          <p:cNvSpPr/>
          <p:nvPr userDrawn="1"/>
        </p:nvSpPr>
        <p:spPr>
          <a:xfrm>
            <a:off x="10905117" y="11"/>
            <a:ext cx="2976582" cy="707142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60" tIns="52078" rIns="104160" bIns="52078" rtlCol="0" anchor="ctr"/>
          <a:lstStyle/>
          <a:p>
            <a:pPr algn="ctr" defTabSz="1041584" fontAlgn="auto">
              <a:spcBef>
                <a:spcPts val="0"/>
              </a:spcBef>
              <a:spcAft>
                <a:spcPts val="0"/>
              </a:spcAft>
            </a:pPr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8" name="textruta 7"/>
          <p:cNvSpPr txBox="1"/>
          <p:nvPr userDrawn="1"/>
        </p:nvSpPr>
        <p:spPr>
          <a:xfrm>
            <a:off x="10936914" y="1"/>
            <a:ext cx="3045317" cy="1182391"/>
          </a:xfrm>
          <a:prstGeom prst="rect">
            <a:avLst/>
          </a:prstGeom>
          <a:noFill/>
        </p:spPr>
        <p:txBody>
          <a:bodyPr wrap="square" lIns="104160" tIns="52078" rIns="104160" bIns="52078" rtlCol="0">
            <a:spAutoFit/>
          </a:bodyPr>
          <a:lstStyle/>
          <a:p>
            <a:pPr defTabSz="1041584" fontAlgn="auto">
              <a:spcBef>
                <a:spcPts val="0"/>
              </a:spcBef>
              <a:spcAft>
                <a:spcPts val="0"/>
              </a:spcAft>
            </a:pPr>
            <a:r>
              <a:rPr lang="sv-SE" sz="1400" dirty="0" smtClean="0">
                <a:solidFill>
                  <a:srgbClr val="000000"/>
                </a:solidFill>
                <a:latin typeface="Calibri"/>
              </a:rPr>
              <a:t>Denna layout kan användas för UHR:s </a:t>
            </a:r>
            <a:br>
              <a:rPr lang="sv-SE" sz="1400" dirty="0" smtClean="0">
                <a:solidFill>
                  <a:srgbClr val="000000"/>
                </a:solidFill>
                <a:latin typeface="Calibri"/>
              </a:rPr>
            </a:br>
            <a:r>
              <a:rPr lang="sv-SE" sz="1400" dirty="0" smtClean="0">
                <a:solidFill>
                  <a:srgbClr val="000000"/>
                </a:solidFill>
                <a:latin typeface="Calibri"/>
              </a:rPr>
              <a:t>samarbetslogotyper/underlogotyper. Placera logotyperna enligt exemplen </a:t>
            </a:r>
            <a:br>
              <a:rPr lang="sv-SE" sz="1400" dirty="0" smtClean="0">
                <a:solidFill>
                  <a:srgbClr val="000000"/>
                </a:solidFill>
                <a:latin typeface="Calibri"/>
              </a:rPr>
            </a:br>
            <a:r>
              <a:rPr lang="sv-SE" sz="1400" dirty="0" smtClean="0">
                <a:solidFill>
                  <a:srgbClr val="000000"/>
                </a:solidFill>
                <a:latin typeface="Calibri"/>
              </a:rPr>
              <a:t>nedan. </a:t>
            </a:r>
            <a:br>
              <a:rPr lang="sv-SE" sz="1400" dirty="0" smtClean="0">
                <a:solidFill>
                  <a:srgbClr val="000000"/>
                </a:solidFill>
                <a:latin typeface="Calibri"/>
              </a:rPr>
            </a:br>
            <a:endParaRPr lang="sv-SE" sz="1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462" y="976869"/>
            <a:ext cx="2649892" cy="18697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030" y="2957369"/>
            <a:ext cx="2638758" cy="18592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894" y="4928445"/>
            <a:ext cx="2649892" cy="18802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xxLogotyp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835" y="6483012"/>
            <a:ext cx="1514227" cy="80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909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97"/>
            <a:ext cx="9085342" cy="16211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2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3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3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5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6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BEB5-D055-41CB-8AE9-8986074DD3D6}" type="datetime1">
              <a:rPr lang="sv-SE" smtClean="0"/>
              <a:pPr/>
              <a:t>2019-09-09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C339-8E77-424F-BD26-41EA90398B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4152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2502080"/>
            <a:ext cx="10688638" cy="216521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</a:lstStyle>
          <a:p>
            <a:pPr>
              <a:spcBef>
                <a:spcPts val="0"/>
              </a:spcBef>
            </a:pPr>
            <a:r>
              <a:rPr lang="en-US" sz="4400" b="1" dirty="0">
                <a:solidFill>
                  <a:schemeClr val="bg1">
                    <a:lumMod val="50000"/>
                  </a:schemeClr>
                </a:solidFill>
              </a:rPr>
              <a:t>LOREM IPSUM</a:t>
            </a:r>
          </a:p>
          <a:p>
            <a:pPr>
              <a:spcBef>
                <a:spcPts val="0"/>
              </a:spcBef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2014 09 08</a:t>
            </a:r>
            <a:endParaRPr lang="en-US" sz="22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500" dirty="0" err="1">
                <a:solidFill>
                  <a:schemeClr val="bg1">
                    <a:lumMod val="50000"/>
                  </a:schemeClr>
                </a:solidFill>
              </a:rPr>
              <a:t>Vardas</a:t>
            </a:r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bg1">
                    <a:lumMod val="50000"/>
                  </a:schemeClr>
                </a:solidFill>
              </a:rPr>
              <a:t>Pavardė</a:t>
            </a:r>
            <a:endParaRPr lang="en-US" sz="2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748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34894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68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092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18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2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36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46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5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64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73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lIns="91348" tIns="45675" rIns="91348" bIns="45675"/>
          <a:lstStyle/>
          <a:p>
            <a:pPr defTabSz="520921" fontAlgn="auto">
              <a:spcBef>
                <a:spcPts val="0"/>
              </a:spcBef>
              <a:spcAft>
                <a:spcPts val="0"/>
              </a:spcAft>
            </a:pPr>
            <a:fld id="{420F10D1-A4F3-EC4D-A743-DC6DB43F87D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520921" fontAlgn="auto">
                <a:spcBef>
                  <a:spcPts val="0"/>
                </a:spcBef>
                <a:spcAft>
                  <a:spcPts val="0"/>
                </a:spcAft>
              </a:pPr>
              <a:t>9/9/2019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955" y="7009643"/>
            <a:ext cx="3384735" cy="402652"/>
          </a:xfrm>
          <a:prstGeom prst="rect">
            <a:avLst/>
          </a:prstGeom>
        </p:spPr>
        <p:txBody>
          <a:bodyPr lIns="91348" tIns="45675" rIns="91348" bIns="45675"/>
          <a:lstStyle/>
          <a:p>
            <a:pPr defTabSz="52092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lIns="91348" tIns="45675" rIns="91348" bIns="45675"/>
          <a:lstStyle/>
          <a:p>
            <a:pPr defTabSz="520921" fontAlgn="auto">
              <a:spcBef>
                <a:spcPts val="0"/>
              </a:spcBef>
              <a:spcAft>
                <a:spcPts val="0"/>
              </a:spcAft>
            </a:pPr>
            <a:fld id="{7BD069D2-2AFA-134E-965A-CE5518716322}" type="slidenum">
              <a:rPr lang="en-US" smtClean="0">
                <a:solidFill>
                  <a:prstClr val="black"/>
                </a:solidFill>
                <a:latin typeface="Calibri"/>
              </a:rPr>
              <a:pPr defTabSz="52092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700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6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40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19883" indent="0">
              <a:buNone/>
              <a:defRPr sz="1400"/>
            </a:lvl2pPr>
            <a:lvl3pPr marL="1039781" indent="0">
              <a:buNone/>
              <a:defRPr sz="1100"/>
            </a:lvl3pPr>
            <a:lvl4pPr marL="1559675" indent="0">
              <a:buNone/>
              <a:defRPr sz="1000"/>
            </a:lvl4pPr>
            <a:lvl5pPr marL="2079565" indent="0">
              <a:buNone/>
              <a:defRPr sz="1000"/>
            </a:lvl5pPr>
            <a:lvl6pPr marL="2599456" indent="0">
              <a:buNone/>
              <a:defRPr sz="1000"/>
            </a:lvl6pPr>
            <a:lvl7pPr marL="3119350" indent="0">
              <a:buNone/>
              <a:defRPr sz="1000"/>
            </a:lvl7pPr>
            <a:lvl8pPr marL="3639241" indent="0">
              <a:buNone/>
              <a:defRPr sz="1000"/>
            </a:lvl8pPr>
            <a:lvl9pPr marL="415913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A0232-A032-411F-AC27-F333BACCC3F4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DC2FA-A9E9-4FAD-8643-98CBA871C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764675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764675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lIns="91348" tIns="45675" rIns="91348" bIns="45675"/>
          <a:lstStyle/>
          <a:p>
            <a:pPr defTabSz="520921" fontAlgn="auto">
              <a:spcBef>
                <a:spcPts val="0"/>
              </a:spcBef>
              <a:spcAft>
                <a:spcPts val="0"/>
              </a:spcAft>
            </a:pPr>
            <a:fld id="{420F10D1-A4F3-EC4D-A743-DC6DB43F87D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520921" fontAlgn="auto">
                <a:spcBef>
                  <a:spcPts val="0"/>
                </a:spcBef>
                <a:spcAft>
                  <a:spcPts val="0"/>
                </a:spcAft>
              </a:pPr>
              <a:t>9/9/2019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1955" y="7009643"/>
            <a:ext cx="3384735" cy="402652"/>
          </a:xfrm>
          <a:prstGeom prst="rect">
            <a:avLst/>
          </a:prstGeom>
        </p:spPr>
        <p:txBody>
          <a:bodyPr lIns="91348" tIns="45675" rIns="91348" bIns="45675"/>
          <a:lstStyle/>
          <a:p>
            <a:pPr defTabSz="52092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lIns="91348" tIns="45675" rIns="91348" bIns="45675"/>
          <a:lstStyle/>
          <a:p>
            <a:pPr defTabSz="520921" fontAlgn="auto">
              <a:spcBef>
                <a:spcPts val="0"/>
              </a:spcBef>
              <a:spcAft>
                <a:spcPts val="0"/>
              </a:spcAft>
            </a:pPr>
            <a:fld id="{7BD069D2-2AFA-134E-965A-CE5518716322}" type="slidenum">
              <a:rPr lang="en-US" smtClean="0">
                <a:solidFill>
                  <a:prstClr val="black"/>
                </a:solidFill>
                <a:latin typeface="Calibri"/>
              </a:rPr>
              <a:pPr defTabSz="52092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32436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92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921" indent="0">
              <a:buNone/>
              <a:defRPr sz="2300" b="1"/>
            </a:lvl2pPr>
            <a:lvl3pPr marL="1041842" indent="0">
              <a:buNone/>
              <a:defRPr sz="2100" b="1"/>
            </a:lvl3pPr>
            <a:lvl4pPr marL="1562763" indent="0">
              <a:buNone/>
              <a:defRPr sz="1800" b="1"/>
            </a:lvl4pPr>
            <a:lvl5pPr marL="2083684" indent="0">
              <a:buNone/>
              <a:defRPr sz="1800" b="1"/>
            </a:lvl5pPr>
            <a:lvl6pPr marL="2604604" indent="0">
              <a:buNone/>
              <a:defRPr sz="1800" b="1"/>
            </a:lvl6pPr>
            <a:lvl7pPr marL="3125527" indent="0">
              <a:buNone/>
              <a:defRPr sz="1800" b="1"/>
            </a:lvl7pPr>
            <a:lvl8pPr marL="3646447" indent="0">
              <a:buNone/>
              <a:defRPr sz="1800" b="1"/>
            </a:lvl8pPr>
            <a:lvl9pPr marL="4167369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8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92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921" indent="0">
              <a:buNone/>
              <a:defRPr sz="2300" b="1"/>
            </a:lvl2pPr>
            <a:lvl3pPr marL="1041842" indent="0">
              <a:buNone/>
              <a:defRPr sz="2100" b="1"/>
            </a:lvl3pPr>
            <a:lvl4pPr marL="1562763" indent="0">
              <a:buNone/>
              <a:defRPr sz="1800" b="1"/>
            </a:lvl4pPr>
            <a:lvl5pPr marL="2083684" indent="0">
              <a:buNone/>
              <a:defRPr sz="1800" b="1"/>
            </a:lvl5pPr>
            <a:lvl6pPr marL="2604604" indent="0">
              <a:buNone/>
              <a:defRPr sz="1800" b="1"/>
            </a:lvl6pPr>
            <a:lvl7pPr marL="3125527" indent="0">
              <a:buNone/>
              <a:defRPr sz="1800" b="1"/>
            </a:lvl7pPr>
            <a:lvl8pPr marL="3646447" indent="0">
              <a:buNone/>
              <a:defRPr sz="1800" b="1"/>
            </a:lvl8pPr>
            <a:lvl9pPr marL="4167369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8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lIns="91348" tIns="45675" rIns="91348" bIns="45675"/>
          <a:lstStyle/>
          <a:p>
            <a:pPr defTabSz="520921" fontAlgn="auto">
              <a:spcBef>
                <a:spcPts val="0"/>
              </a:spcBef>
              <a:spcAft>
                <a:spcPts val="0"/>
              </a:spcAft>
            </a:pPr>
            <a:fld id="{420F10D1-A4F3-EC4D-A743-DC6DB43F87D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520921" fontAlgn="auto">
                <a:spcBef>
                  <a:spcPts val="0"/>
                </a:spcBef>
                <a:spcAft>
                  <a:spcPts val="0"/>
                </a:spcAft>
              </a:pPr>
              <a:t>9/9/2019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1955" y="7009643"/>
            <a:ext cx="3384735" cy="402652"/>
          </a:xfrm>
          <a:prstGeom prst="rect">
            <a:avLst/>
          </a:prstGeom>
        </p:spPr>
        <p:txBody>
          <a:bodyPr lIns="91348" tIns="45675" rIns="91348" bIns="45675"/>
          <a:lstStyle/>
          <a:p>
            <a:pPr defTabSz="52092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lIns="91348" tIns="45675" rIns="91348" bIns="45675"/>
          <a:lstStyle/>
          <a:p>
            <a:pPr defTabSz="520921" fontAlgn="auto">
              <a:spcBef>
                <a:spcPts val="0"/>
              </a:spcBef>
              <a:spcAft>
                <a:spcPts val="0"/>
              </a:spcAft>
            </a:pPr>
            <a:fld id="{7BD069D2-2AFA-134E-965A-CE5518716322}" type="slidenum">
              <a:rPr lang="en-US" smtClean="0">
                <a:solidFill>
                  <a:prstClr val="black"/>
                </a:solidFill>
                <a:latin typeface="Calibri"/>
              </a:rPr>
              <a:pPr defTabSz="52092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03228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lIns="91348" tIns="45675" rIns="91348" bIns="45675"/>
          <a:lstStyle/>
          <a:p>
            <a:pPr defTabSz="520921" fontAlgn="auto">
              <a:spcBef>
                <a:spcPts val="0"/>
              </a:spcBef>
              <a:spcAft>
                <a:spcPts val="0"/>
              </a:spcAft>
            </a:pPr>
            <a:fld id="{420F10D1-A4F3-EC4D-A743-DC6DB43F87D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520921" fontAlgn="auto">
                <a:spcBef>
                  <a:spcPts val="0"/>
                </a:spcBef>
                <a:spcAft>
                  <a:spcPts val="0"/>
                </a:spcAft>
              </a:pPr>
              <a:t>9/9/2019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1955" y="7009643"/>
            <a:ext cx="3384735" cy="402652"/>
          </a:xfrm>
          <a:prstGeom prst="rect">
            <a:avLst/>
          </a:prstGeom>
        </p:spPr>
        <p:txBody>
          <a:bodyPr lIns="91348" tIns="45675" rIns="91348" bIns="45675"/>
          <a:lstStyle/>
          <a:p>
            <a:pPr defTabSz="52092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lIns="91348" tIns="45675" rIns="91348" bIns="45675"/>
          <a:lstStyle/>
          <a:p>
            <a:pPr defTabSz="520921" fontAlgn="auto">
              <a:spcBef>
                <a:spcPts val="0"/>
              </a:spcBef>
              <a:spcAft>
                <a:spcPts val="0"/>
              </a:spcAft>
            </a:pPr>
            <a:fld id="{7BD069D2-2AFA-134E-965A-CE5518716322}" type="slidenum">
              <a:rPr lang="en-US" smtClean="0">
                <a:solidFill>
                  <a:prstClr val="black"/>
                </a:solidFill>
                <a:latin typeface="Calibri"/>
              </a:rPr>
              <a:pPr defTabSz="52092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42388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lIns="91348" tIns="45675" rIns="91348" bIns="45675"/>
          <a:lstStyle/>
          <a:p>
            <a:pPr defTabSz="520921" fontAlgn="auto">
              <a:spcBef>
                <a:spcPts val="0"/>
              </a:spcBef>
              <a:spcAft>
                <a:spcPts val="0"/>
              </a:spcAft>
            </a:pPr>
            <a:fld id="{420F10D1-A4F3-EC4D-A743-DC6DB43F87D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520921" fontAlgn="auto">
                <a:spcBef>
                  <a:spcPts val="0"/>
                </a:spcBef>
                <a:spcAft>
                  <a:spcPts val="0"/>
                </a:spcAft>
              </a:pPr>
              <a:t>9/9/2019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1955" y="7009643"/>
            <a:ext cx="3384735" cy="402652"/>
          </a:xfrm>
          <a:prstGeom prst="rect">
            <a:avLst/>
          </a:prstGeom>
        </p:spPr>
        <p:txBody>
          <a:bodyPr lIns="91348" tIns="45675" rIns="91348" bIns="45675"/>
          <a:lstStyle/>
          <a:p>
            <a:pPr defTabSz="52092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lIns="91348" tIns="45675" rIns="91348" bIns="45675"/>
          <a:lstStyle/>
          <a:p>
            <a:pPr defTabSz="520921" fontAlgn="auto">
              <a:spcBef>
                <a:spcPts val="0"/>
              </a:spcBef>
              <a:spcAft>
                <a:spcPts val="0"/>
              </a:spcAft>
            </a:pPr>
            <a:fld id="{7BD069D2-2AFA-134E-965A-CE5518716322}" type="slidenum">
              <a:rPr lang="en-US" smtClean="0">
                <a:solidFill>
                  <a:prstClr val="black"/>
                </a:solidFill>
                <a:latin typeface="Calibri"/>
              </a:rPr>
              <a:pPr defTabSz="52092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36165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6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23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0921" indent="0">
              <a:buNone/>
              <a:defRPr sz="1400"/>
            </a:lvl2pPr>
            <a:lvl3pPr marL="1041842" indent="0">
              <a:buNone/>
              <a:defRPr sz="1100"/>
            </a:lvl3pPr>
            <a:lvl4pPr marL="1562763" indent="0">
              <a:buNone/>
              <a:defRPr sz="1000"/>
            </a:lvl4pPr>
            <a:lvl5pPr marL="2083684" indent="0">
              <a:buNone/>
              <a:defRPr sz="1000"/>
            </a:lvl5pPr>
            <a:lvl6pPr marL="2604604" indent="0">
              <a:buNone/>
              <a:defRPr sz="1000"/>
            </a:lvl6pPr>
            <a:lvl7pPr marL="3125527" indent="0">
              <a:buNone/>
              <a:defRPr sz="1000"/>
            </a:lvl7pPr>
            <a:lvl8pPr marL="3646447" indent="0">
              <a:buNone/>
              <a:defRPr sz="1000"/>
            </a:lvl8pPr>
            <a:lvl9pPr marL="416736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lIns="91348" tIns="45675" rIns="91348" bIns="45675"/>
          <a:lstStyle/>
          <a:p>
            <a:pPr defTabSz="520921" fontAlgn="auto">
              <a:spcBef>
                <a:spcPts val="0"/>
              </a:spcBef>
              <a:spcAft>
                <a:spcPts val="0"/>
              </a:spcAft>
            </a:pPr>
            <a:fld id="{420F10D1-A4F3-EC4D-A743-DC6DB43F87D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520921" fontAlgn="auto">
                <a:spcBef>
                  <a:spcPts val="0"/>
                </a:spcBef>
                <a:spcAft>
                  <a:spcPts val="0"/>
                </a:spcAft>
              </a:pPr>
              <a:t>9/9/2019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1955" y="7009643"/>
            <a:ext cx="3384735" cy="402652"/>
          </a:xfrm>
          <a:prstGeom prst="rect">
            <a:avLst/>
          </a:prstGeom>
        </p:spPr>
        <p:txBody>
          <a:bodyPr lIns="91348" tIns="45675" rIns="91348" bIns="45675"/>
          <a:lstStyle/>
          <a:p>
            <a:pPr defTabSz="52092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lIns="91348" tIns="45675" rIns="91348" bIns="45675"/>
          <a:lstStyle/>
          <a:p>
            <a:pPr defTabSz="520921" fontAlgn="auto">
              <a:spcBef>
                <a:spcPts val="0"/>
              </a:spcBef>
              <a:spcAft>
                <a:spcPts val="0"/>
              </a:spcAft>
            </a:pPr>
            <a:fld id="{7BD069D2-2AFA-134E-965A-CE5518716322}" type="slidenum">
              <a:rPr lang="en-US" smtClean="0">
                <a:solidFill>
                  <a:prstClr val="black"/>
                </a:solidFill>
                <a:latin typeface="Calibri"/>
              </a:rPr>
              <a:pPr defTabSz="52092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53959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9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9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0921" indent="0">
              <a:buNone/>
              <a:defRPr sz="3200"/>
            </a:lvl2pPr>
            <a:lvl3pPr marL="1041842" indent="0">
              <a:buNone/>
              <a:defRPr sz="2700"/>
            </a:lvl3pPr>
            <a:lvl4pPr marL="1562763" indent="0">
              <a:buNone/>
              <a:defRPr sz="2300"/>
            </a:lvl4pPr>
            <a:lvl5pPr marL="2083684" indent="0">
              <a:buNone/>
              <a:defRPr sz="2300"/>
            </a:lvl5pPr>
            <a:lvl6pPr marL="2604604" indent="0">
              <a:buNone/>
              <a:defRPr sz="2300"/>
            </a:lvl6pPr>
            <a:lvl7pPr marL="3125527" indent="0">
              <a:buNone/>
              <a:defRPr sz="2300"/>
            </a:lvl7pPr>
            <a:lvl8pPr marL="3646447" indent="0">
              <a:buNone/>
              <a:defRPr sz="2300"/>
            </a:lvl8pPr>
            <a:lvl9pPr marL="4167369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9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0921" indent="0">
              <a:buNone/>
              <a:defRPr sz="1400"/>
            </a:lvl2pPr>
            <a:lvl3pPr marL="1041842" indent="0">
              <a:buNone/>
              <a:defRPr sz="1100"/>
            </a:lvl3pPr>
            <a:lvl4pPr marL="1562763" indent="0">
              <a:buNone/>
              <a:defRPr sz="1000"/>
            </a:lvl4pPr>
            <a:lvl5pPr marL="2083684" indent="0">
              <a:buNone/>
              <a:defRPr sz="1000"/>
            </a:lvl5pPr>
            <a:lvl6pPr marL="2604604" indent="0">
              <a:buNone/>
              <a:defRPr sz="1000"/>
            </a:lvl6pPr>
            <a:lvl7pPr marL="3125527" indent="0">
              <a:buNone/>
              <a:defRPr sz="1000"/>
            </a:lvl7pPr>
            <a:lvl8pPr marL="3646447" indent="0">
              <a:buNone/>
              <a:defRPr sz="1000"/>
            </a:lvl8pPr>
            <a:lvl9pPr marL="416736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lIns="91348" tIns="45675" rIns="91348" bIns="45675"/>
          <a:lstStyle/>
          <a:p>
            <a:pPr defTabSz="520921" fontAlgn="auto">
              <a:spcBef>
                <a:spcPts val="0"/>
              </a:spcBef>
              <a:spcAft>
                <a:spcPts val="0"/>
              </a:spcAft>
            </a:pPr>
            <a:fld id="{420F10D1-A4F3-EC4D-A743-DC6DB43F87D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520921" fontAlgn="auto">
                <a:spcBef>
                  <a:spcPts val="0"/>
                </a:spcBef>
                <a:spcAft>
                  <a:spcPts val="0"/>
                </a:spcAft>
              </a:pPr>
              <a:t>9/9/2019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1955" y="7009643"/>
            <a:ext cx="3384735" cy="402652"/>
          </a:xfrm>
          <a:prstGeom prst="rect">
            <a:avLst/>
          </a:prstGeom>
        </p:spPr>
        <p:txBody>
          <a:bodyPr lIns="91348" tIns="45675" rIns="91348" bIns="45675"/>
          <a:lstStyle/>
          <a:p>
            <a:pPr defTabSz="52092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lIns="91348" tIns="45675" rIns="91348" bIns="45675"/>
          <a:lstStyle/>
          <a:p>
            <a:pPr defTabSz="520921" fontAlgn="auto">
              <a:spcBef>
                <a:spcPts val="0"/>
              </a:spcBef>
              <a:spcAft>
                <a:spcPts val="0"/>
              </a:spcAft>
            </a:pPr>
            <a:fld id="{7BD069D2-2AFA-134E-965A-CE5518716322}" type="slidenum">
              <a:rPr lang="en-US" smtClean="0">
                <a:solidFill>
                  <a:prstClr val="black"/>
                </a:solidFill>
                <a:latin typeface="Calibri"/>
              </a:rPr>
              <a:pPr defTabSz="52092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96378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lIns="91348" tIns="45675" rIns="91348" bIns="45675"/>
          <a:lstStyle/>
          <a:p>
            <a:pPr defTabSz="520921" fontAlgn="auto">
              <a:spcBef>
                <a:spcPts val="0"/>
              </a:spcBef>
              <a:spcAft>
                <a:spcPts val="0"/>
              </a:spcAft>
            </a:pPr>
            <a:fld id="{420F10D1-A4F3-EC4D-A743-DC6DB43F87D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520921" fontAlgn="auto">
                <a:spcBef>
                  <a:spcPts val="0"/>
                </a:spcBef>
                <a:spcAft>
                  <a:spcPts val="0"/>
                </a:spcAft>
              </a:pPr>
              <a:t>9/9/2019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955" y="7009643"/>
            <a:ext cx="3384735" cy="402652"/>
          </a:xfrm>
          <a:prstGeom prst="rect">
            <a:avLst/>
          </a:prstGeom>
        </p:spPr>
        <p:txBody>
          <a:bodyPr lIns="91348" tIns="45675" rIns="91348" bIns="45675"/>
          <a:lstStyle/>
          <a:p>
            <a:pPr defTabSz="52092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lIns="91348" tIns="45675" rIns="91348" bIns="45675"/>
          <a:lstStyle/>
          <a:p>
            <a:pPr defTabSz="520921" fontAlgn="auto">
              <a:spcBef>
                <a:spcPts val="0"/>
              </a:spcBef>
              <a:spcAft>
                <a:spcPts val="0"/>
              </a:spcAft>
            </a:pPr>
            <a:fld id="{7BD069D2-2AFA-134E-965A-CE5518716322}" type="slidenum">
              <a:rPr lang="en-US" smtClean="0">
                <a:solidFill>
                  <a:prstClr val="black"/>
                </a:solidFill>
                <a:latin typeface="Calibri"/>
              </a:rPr>
              <a:pPr defTabSz="52092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25468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4" y="302865"/>
            <a:ext cx="7036687" cy="64529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432" y="7009643"/>
            <a:ext cx="2494016" cy="402652"/>
          </a:xfrm>
          <a:prstGeom prst="rect">
            <a:avLst/>
          </a:prstGeom>
        </p:spPr>
        <p:txBody>
          <a:bodyPr lIns="91348" tIns="45675" rIns="91348" bIns="45675"/>
          <a:lstStyle/>
          <a:p>
            <a:pPr defTabSz="520921" fontAlgn="auto">
              <a:spcBef>
                <a:spcPts val="0"/>
              </a:spcBef>
              <a:spcAft>
                <a:spcPts val="0"/>
              </a:spcAft>
            </a:pPr>
            <a:fld id="{420F10D1-A4F3-EC4D-A743-DC6DB43F87D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520921" fontAlgn="auto">
                <a:spcBef>
                  <a:spcPts val="0"/>
                </a:spcBef>
                <a:spcAft>
                  <a:spcPts val="0"/>
                </a:spcAft>
              </a:pPr>
              <a:t>9/9/2019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955" y="7009643"/>
            <a:ext cx="3384735" cy="402652"/>
          </a:xfrm>
          <a:prstGeom prst="rect">
            <a:avLst/>
          </a:prstGeom>
        </p:spPr>
        <p:txBody>
          <a:bodyPr lIns="91348" tIns="45675" rIns="91348" bIns="45675"/>
          <a:lstStyle/>
          <a:p>
            <a:pPr defTabSz="52092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lIns="91348" tIns="45675" rIns="91348" bIns="45675"/>
          <a:lstStyle/>
          <a:p>
            <a:pPr defTabSz="520921" fontAlgn="auto">
              <a:spcBef>
                <a:spcPts val="0"/>
              </a:spcBef>
              <a:spcAft>
                <a:spcPts val="0"/>
              </a:spcAft>
            </a:pPr>
            <a:fld id="{7BD069D2-2AFA-134E-965A-CE5518716322}" type="slidenum">
              <a:rPr lang="en-US" smtClean="0">
                <a:solidFill>
                  <a:prstClr val="black"/>
                </a:solidFill>
                <a:latin typeface="Calibri"/>
              </a:rPr>
              <a:pPr defTabSz="52092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68405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2502080"/>
            <a:ext cx="10688638" cy="216521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</a:lstStyle>
          <a:p>
            <a:r>
              <a:rPr lang="en-US" dirty="0"/>
              <a:t>LOREM IPSUM</a:t>
            </a:r>
          </a:p>
          <a:p>
            <a:r>
              <a:rPr lang="en-US" dirty="0"/>
              <a:t>2014 09 08</a:t>
            </a:r>
          </a:p>
          <a:p>
            <a:endParaRPr lang="en-US" dirty="0"/>
          </a:p>
          <a:p>
            <a:r>
              <a:rPr lang="en-US" dirty="0" err="1"/>
              <a:t>Vardas</a:t>
            </a:r>
            <a:r>
              <a:rPr lang="en-US" dirty="0"/>
              <a:t> </a:t>
            </a:r>
            <a:r>
              <a:rPr lang="en-US" dirty="0" err="1"/>
              <a:t>Pavardė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917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9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9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9" y="675755"/>
            <a:ext cx="6413183" cy="453771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9883" indent="0">
              <a:buNone/>
              <a:defRPr sz="3200"/>
            </a:lvl2pPr>
            <a:lvl3pPr marL="1039781" indent="0">
              <a:buNone/>
              <a:defRPr sz="2700"/>
            </a:lvl3pPr>
            <a:lvl4pPr marL="1559675" indent="0">
              <a:buNone/>
              <a:defRPr sz="2300"/>
            </a:lvl4pPr>
            <a:lvl5pPr marL="2079565" indent="0">
              <a:buNone/>
              <a:defRPr sz="2300"/>
            </a:lvl5pPr>
            <a:lvl6pPr marL="2599456" indent="0">
              <a:buNone/>
              <a:defRPr sz="2300"/>
            </a:lvl6pPr>
            <a:lvl7pPr marL="3119350" indent="0">
              <a:buNone/>
              <a:defRPr sz="2300"/>
            </a:lvl7pPr>
            <a:lvl8pPr marL="3639241" indent="0">
              <a:buNone/>
              <a:defRPr sz="2300"/>
            </a:lvl8pPr>
            <a:lvl9pPr marL="4159132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9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19883" indent="0">
              <a:buNone/>
              <a:defRPr sz="1400"/>
            </a:lvl2pPr>
            <a:lvl3pPr marL="1039781" indent="0">
              <a:buNone/>
              <a:defRPr sz="1100"/>
            </a:lvl3pPr>
            <a:lvl4pPr marL="1559675" indent="0">
              <a:buNone/>
              <a:defRPr sz="1000"/>
            </a:lvl4pPr>
            <a:lvl5pPr marL="2079565" indent="0">
              <a:buNone/>
              <a:defRPr sz="1000"/>
            </a:lvl5pPr>
            <a:lvl6pPr marL="2599456" indent="0">
              <a:buNone/>
              <a:defRPr sz="1000"/>
            </a:lvl6pPr>
            <a:lvl7pPr marL="3119350" indent="0">
              <a:buNone/>
              <a:defRPr sz="1000"/>
            </a:lvl7pPr>
            <a:lvl8pPr marL="3639241" indent="0">
              <a:buNone/>
              <a:defRPr sz="1000"/>
            </a:lvl8pPr>
            <a:lvl9pPr marL="415913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0B63E-CD8F-49A6-9379-A9797D6EC5EB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0F4FE-7881-46B2-9463-E49269B8A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80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020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04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06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08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1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12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14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17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91224" tIns="45612" rIns="91224" bIns="45612"/>
          <a:lstStyle>
            <a:lvl1pPr defTabSz="52020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ABEEB8B9-F4EF-4EB1-9E13-C61B53DAEC82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lIns="91224" tIns="45612" rIns="91224" bIns="45612"/>
          <a:lstStyle>
            <a:lvl1pPr defTabSz="52020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lIns="91224" tIns="45612" rIns="91224" bIns="45612"/>
          <a:lstStyle>
            <a:lvl1pPr defTabSz="52020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ECF20557-C9F3-4127-A7BD-2F0FE3B53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255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764687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764687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91224" tIns="45612" rIns="91224" bIns="45612"/>
          <a:lstStyle>
            <a:lvl1pPr defTabSz="52020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76F60071-2829-4D52-BABD-6C24F0DA499B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lIns="91224" tIns="45612" rIns="91224" bIns="45612"/>
          <a:lstStyle>
            <a:lvl1pPr defTabSz="52020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lIns="91224" tIns="45612" rIns="91224" bIns="45612"/>
          <a:lstStyle>
            <a:lvl1pPr defTabSz="52020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F5F4DCAA-34BE-4F64-8787-DEEE6541E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606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92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207" indent="0">
              <a:buNone/>
              <a:defRPr sz="2300" b="1"/>
            </a:lvl2pPr>
            <a:lvl3pPr marL="1040425" indent="0">
              <a:buNone/>
              <a:defRPr sz="2100" b="1"/>
            </a:lvl3pPr>
            <a:lvl4pPr marL="1560639" indent="0">
              <a:buNone/>
              <a:defRPr sz="1800" b="1"/>
            </a:lvl4pPr>
            <a:lvl5pPr marL="2080851" indent="0">
              <a:buNone/>
              <a:defRPr sz="1800" b="1"/>
            </a:lvl5pPr>
            <a:lvl6pPr marL="2601064" indent="0">
              <a:buNone/>
              <a:defRPr sz="1800" b="1"/>
            </a:lvl6pPr>
            <a:lvl7pPr marL="3121278" indent="0">
              <a:buNone/>
              <a:defRPr sz="1800" b="1"/>
            </a:lvl7pPr>
            <a:lvl8pPr marL="3641492" indent="0">
              <a:buNone/>
              <a:defRPr sz="1800" b="1"/>
            </a:lvl8pPr>
            <a:lvl9pPr marL="416170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8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92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207" indent="0">
              <a:buNone/>
              <a:defRPr sz="2300" b="1"/>
            </a:lvl2pPr>
            <a:lvl3pPr marL="1040425" indent="0">
              <a:buNone/>
              <a:defRPr sz="2100" b="1"/>
            </a:lvl3pPr>
            <a:lvl4pPr marL="1560639" indent="0">
              <a:buNone/>
              <a:defRPr sz="1800" b="1"/>
            </a:lvl4pPr>
            <a:lvl5pPr marL="2080851" indent="0">
              <a:buNone/>
              <a:defRPr sz="1800" b="1"/>
            </a:lvl5pPr>
            <a:lvl6pPr marL="2601064" indent="0">
              <a:buNone/>
              <a:defRPr sz="1800" b="1"/>
            </a:lvl6pPr>
            <a:lvl7pPr marL="3121278" indent="0">
              <a:buNone/>
              <a:defRPr sz="1800" b="1"/>
            </a:lvl7pPr>
            <a:lvl8pPr marL="3641492" indent="0">
              <a:buNone/>
              <a:defRPr sz="1800" b="1"/>
            </a:lvl8pPr>
            <a:lvl9pPr marL="416170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8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91224" tIns="45612" rIns="91224" bIns="45612"/>
          <a:lstStyle>
            <a:lvl1pPr defTabSz="52020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95728660-D737-4372-97D9-343ADF207DDF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lIns="91224" tIns="45612" rIns="91224" bIns="45612"/>
          <a:lstStyle>
            <a:lvl1pPr defTabSz="52020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lIns="91224" tIns="45612" rIns="91224" bIns="45612"/>
          <a:lstStyle>
            <a:lvl1pPr defTabSz="52020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DDDBD9E4-D819-41A5-8146-7E0A7A0F4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453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91224" tIns="45612" rIns="91224" bIns="45612"/>
          <a:lstStyle>
            <a:lvl1pPr defTabSz="52020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CA86E15F-ADDB-456C-B9FA-5E83F2DA8925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lIns="91224" tIns="45612" rIns="91224" bIns="45612"/>
          <a:lstStyle>
            <a:lvl1pPr defTabSz="52020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lIns="91224" tIns="45612" rIns="91224" bIns="45612"/>
          <a:lstStyle>
            <a:lvl1pPr defTabSz="52020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C5BB02A2-842D-4D6E-BD8B-0331E0DAE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396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91224" tIns="45612" rIns="91224" bIns="45612"/>
          <a:lstStyle>
            <a:lvl1pPr defTabSz="52020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24F58927-58CF-4593-BC16-3D8CEEBC863D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lIns="91224" tIns="45612" rIns="91224" bIns="45612"/>
          <a:lstStyle>
            <a:lvl1pPr defTabSz="52020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lIns="91224" tIns="45612" rIns="91224" bIns="45612"/>
          <a:lstStyle>
            <a:lvl1pPr defTabSz="52020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A90A8B3B-E62F-4E34-B2BF-19EA9D3B7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67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6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35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0207" indent="0">
              <a:buNone/>
              <a:defRPr sz="1400"/>
            </a:lvl2pPr>
            <a:lvl3pPr marL="1040425" indent="0">
              <a:buNone/>
              <a:defRPr sz="1100"/>
            </a:lvl3pPr>
            <a:lvl4pPr marL="1560639" indent="0">
              <a:buNone/>
              <a:defRPr sz="1000"/>
            </a:lvl4pPr>
            <a:lvl5pPr marL="2080851" indent="0">
              <a:buNone/>
              <a:defRPr sz="1000"/>
            </a:lvl5pPr>
            <a:lvl6pPr marL="2601064" indent="0">
              <a:buNone/>
              <a:defRPr sz="1000"/>
            </a:lvl6pPr>
            <a:lvl7pPr marL="3121278" indent="0">
              <a:buNone/>
              <a:defRPr sz="1000"/>
            </a:lvl7pPr>
            <a:lvl8pPr marL="3641492" indent="0">
              <a:buNone/>
              <a:defRPr sz="1000"/>
            </a:lvl8pPr>
            <a:lvl9pPr marL="416170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91224" tIns="45612" rIns="91224" bIns="45612"/>
          <a:lstStyle>
            <a:lvl1pPr defTabSz="52020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59E7C9C0-785E-47D2-99D5-706F138DF586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lIns="91224" tIns="45612" rIns="91224" bIns="45612"/>
          <a:lstStyle>
            <a:lvl1pPr defTabSz="52020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lIns="91224" tIns="45612" rIns="91224" bIns="45612"/>
          <a:lstStyle>
            <a:lvl1pPr defTabSz="52020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ACEDA2F6-521C-4E80-B58E-18DC14314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7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9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9" y="675755"/>
            <a:ext cx="6413183" cy="453771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20207" indent="0">
              <a:buNone/>
              <a:defRPr sz="3200"/>
            </a:lvl2pPr>
            <a:lvl3pPr marL="1040425" indent="0">
              <a:buNone/>
              <a:defRPr sz="2700"/>
            </a:lvl3pPr>
            <a:lvl4pPr marL="1560639" indent="0">
              <a:buNone/>
              <a:defRPr sz="2300"/>
            </a:lvl4pPr>
            <a:lvl5pPr marL="2080851" indent="0">
              <a:buNone/>
              <a:defRPr sz="2300"/>
            </a:lvl5pPr>
            <a:lvl6pPr marL="2601064" indent="0">
              <a:buNone/>
              <a:defRPr sz="2300"/>
            </a:lvl6pPr>
            <a:lvl7pPr marL="3121278" indent="0">
              <a:buNone/>
              <a:defRPr sz="2300"/>
            </a:lvl7pPr>
            <a:lvl8pPr marL="3641492" indent="0">
              <a:buNone/>
              <a:defRPr sz="2300"/>
            </a:lvl8pPr>
            <a:lvl9pPr marL="4161704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9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0207" indent="0">
              <a:buNone/>
              <a:defRPr sz="1400"/>
            </a:lvl2pPr>
            <a:lvl3pPr marL="1040425" indent="0">
              <a:buNone/>
              <a:defRPr sz="1100"/>
            </a:lvl3pPr>
            <a:lvl4pPr marL="1560639" indent="0">
              <a:buNone/>
              <a:defRPr sz="1000"/>
            </a:lvl4pPr>
            <a:lvl5pPr marL="2080851" indent="0">
              <a:buNone/>
              <a:defRPr sz="1000"/>
            </a:lvl5pPr>
            <a:lvl6pPr marL="2601064" indent="0">
              <a:buNone/>
              <a:defRPr sz="1000"/>
            </a:lvl6pPr>
            <a:lvl7pPr marL="3121278" indent="0">
              <a:buNone/>
              <a:defRPr sz="1000"/>
            </a:lvl7pPr>
            <a:lvl8pPr marL="3641492" indent="0">
              <a:buNone/>
              <a:defRPr sz="1000"/>
            </a:lvl8pPr>
            <a:lvl9pPr marL="416170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91224" tIns="45612" rIns="91224" bIns="45612"/>
          <a:lstStyle>
            <a:lvl1pPr defTabSz="52020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CCA7A484-2DD9-4A71-A23A-39DD97A1198A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lIns="91224" tIns="45612" rIns="91224" bIns="45612"/>
          <a:lstStyle>
            <a:lvl1pPr defTabSz="52020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lIns="91224" tIns="45612" rIns="91224" bIns="45612"/>
          <a:lstStyle>
            <a:lvl1pPr defTabSz="52020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9695B94E-9318-4E45-929E-70D377D40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3484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91224" tIns="45612" rIns="91224" bIns="45612"/>
          <a:lstStyle>
            <a:lvl1pPr defTabSz="52020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D6D7C578-FE9E-484F-A826-B5D317FE884D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lIns="91224" tIns="45612" rIns="91224" bIns="45612"/>
          <a:lstStyle>
            <a:lvl1pPr defTabSz="52020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lIns="91224" tIns="45612" rIns="91224" bIns="45612"/>
          <a:lstStyle>
            <a:lvl1pPr defTabSz="52020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AFB6586F-E3FF-4124-97FF-2E72F4549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57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4" y="302865"/>
            <a:ext cx="7036687" cy="6452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91224" tIns="45612" rIns="91224" bIns="45612"/>
          <a:lstStyle>
            <a:lvl1pPr defTabSz="52020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4ACD363B-DE7D-4BA2-82AC-7A43ED87E49E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lIns="91224" tIns="45612" rIns="91224" bIns="45612"/>
          <a:lstStyle>
            <a:lvl1pPr defTabSz="52020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lIns="91224" tIns="45612" rIns="91224" bIns="45612"/>
          <a:lstStyle>
            <a:lvl1pPr defTabSz="520207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fld id="{EE3CD6E1-23F5-4BD2-9806-700E35B80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98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688638" cy="4029550"/>
          </a:xfr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0" y="4029550"/>
            <a:ext cx="10688638" cy="353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6" tIns="52117" rIns="104236" bIns="52117" rtlCol="0" anchor="ctr"/>
          <a:lstStyle/>
          <a:p>
            <a:pPr algn="ctr" defTabSz="1042358" fontAlgn="auto">
              <a:spcBef>
                <a:spcPts val="0"/>
              </a:spcBef>
              <a:spcAft>
                <a:spcPts val="0"/>
              </a:spcAft>
            </a:pPr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31220" y="4221126"/>
            <a:ext cx="7298259" cy="1124416"/>
          </a:xfrm>
        </p:spPr>
        <p:txBody>
          <a:bodyPr anchor="b" anchorCtr="0"/>
          <a:lstStyle>
            <a:lvl1pPr algn="l">
              <a:lnSpc>
                <a:spcPts val="4562"/>
              </a:lnSpc>
              <a:defRPr sz="390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31220" y="5392015"/>
            <a:ext cx="7298259" cy="992500"/>
          </a:xfrm>
        </p:spPr>
        <p:txBody>
          <a:bodyPr/>
          <a:lstStyle>
            <a:lvl1pPr marL="0" indent="0" algn="l">
              <a:lnSpc>
                <a:spcPts val="3422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  <a:lvl2pPr marL="52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9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8064998" y="3076755"/>
            <a:ext cx="1977819" cy="419222"/>
          </a:xfrm>
          <a:solidFill>
            <a:schemeClr val="accent2"/>
          </a:solidFill>
        </p:spPr>
        <p:txBody>
          <a:bodyPr wrap="square" lIns="123111" tIns="102594" rIns="123111" bIns="102594"/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  <a:lvl2pPr marL="307783" indent="0">
              <a:buFontTx/>
              <a:buNone/>
              <a:defRPr>
                <a:solidFill>
                  <a:schemeClr val="bg1"/>
                </a:solidFill>
              </a:defRPr>
            </a:lvl2pPr>
            <a:lvl3pPr marL="533491" indent="0">
              <a:buFontTx/>
              <a:buNone/>
              <a:defRPr>
                <a:solidFill>
                  <a:schemeClr val="bg1"/>
                </a:solidFill>
              </a:defRPr>
            </a:lvl3pPr>
            <a:lvl4pPr marL="716619" indent="0">
              <a:buFontTx/>
              <a:buNone/>
              <a:defRPr>
                <a:solidFill>
                  <a:schemeClr val="bg1"/>
                </a:solidFill>
              </a:defRPr>
            </a:lvl4pPr>
            <a:lvl5pPr marL="861794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Datum</a:t>
            </a:r>
            <a:endParaRPr lang="sv-SE" dirty="0"/>
          </a:p>
        </p:txBody>
      </p:sp>
      <p:sp>
        <p:nvSpPr>
          <p:cNvPr id="13" name="Platshållare för text 7"/>
          <p:cNvSpPr>
            <a:spLocks noGrp="1"/>
          </p:cNvSpPr>
          <p:nvPr>
            <p:ph type="body" sz="quarter" idx="15" hasCustomPrompt="1"/>
          </p:nvPr>
        </p:nvSpPr>
        <p:spPr>
          <a:xfrm>
            <a:off x="8064998" y="3493600"/>
            <a:ext cx="1977819" cy="1449050"/>
          </a:xfrm>
          <a:solidFill>
            <a:schemeClr val="accent2"/>
          </a:solidFill>
        </p:spPr>
        <p:txBody>
          <a:bodyPr lIns="123111" tIns="0" rIns="123111" bIns="82075"/>
          <a:lstStyle>
            <a:lvl1pPr marL="0" indent="0">
              <a:lnSpc>
                <a:spcPts val="2281"/>
              </a:lnSpc>
              <a:spcBef>
                <a:spcPts val="0"/>
              </a:spcBef>
              <a:buFontTx/>
              <a:buNone/>
              <a:defRPr sz="1700">
                <a:solidFill>
                  <a:srgbClr val="000000"/>
                </a:solidFill>
              </a:defRPr>
            </a:lvl1pPr>
            <a:lvl2pPr marL="307783" indent="0">
              <a:buFontTx/>
              <a:buNone/>
              <a:defRPr>
                <a:solidFill>
                  <a:schemeClr val="bg1"/>
                </a:solidFill>
              </a:defRPr>
            </a:lvl2pPr>
            <a:lvl3pPr marL="533491" indent="0">
              <a:buFontTx/>
              <a:buNone/>
              <a:defRPr>
                <a:solidFill>
                  <a:schemeClr val="bg1"/>
                </a:solidFill>
              </a:defRPr>
            </a:lvl3pPr>
            <a:lvl4pPr marL="716619" indent="0">
              <a:buFontTx/>
              <a:buNone/>
              <a:defRPr>
                <a:solidFill>
                  <a:schemeClr val="bg1"/>
                </a:solidFill>
              </a:defRPr>
            </a:lvl4pPr>
            <a:lvl5pPr marL="861794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Namn</a:t>
            </a:r>
            <a:endParaRPr lang="sv-SE" dirty="0"/>
          </a:p>
        </p:txBody>
      </p:sp>
      <p:pic>
        <p:nvPicPr>
          <p:cNvPr id="4" name="xxLogotyp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828" y="6483012"/>
            <a:ext cx="1514227" cy="809880"/>
          </a:xfrm>
          <a:prstGeom prst="rect">
            <a:avLst/>
          </a:prstGeom>
        </p:spPr>
      </p:pic>
      <p:pic>
        <p:nvPicPr>
          <p:cNvPr id="5" name="Bildobjekt 4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35" y="595500"/>
            <a:ext cx="1493884" cy="14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2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5002" y="303213"/>
            <a:ext cx="96186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78" tIns="51987" rIns="103978" bIns="519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5002" y="1765313"/>
            <a:ext cx="9618663" cy="499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78" tIns="51987" rIns="103978" bIns="519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103978" tIns="51987" rIns="103978" bIns="51987" rtlCol="0" anchor="ctr"/>
          <a:lstStyle>
            <a:lvl1pPr algn="l" defTabSz="519883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31FF6E-CEBD-4A9C-83CC-1F3485F62D17}" type="datetimeFigureOut">
              <a:rPr lang="en-US"/>
              <a:pPr>
                <a:defRPr/>
              </a:pPr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103978" tIns="51987" rIns="103978" bIns="51987" rtlCol="0" anchor="ctr"/>
          <a:lstStyle>
            <a:lvl1pPr algn="ctr" defTabSz="519883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103978" tIns="51987" rIns="103978" bIns="51987" rtlCol="0" anchor="ctr"/>
          <a:lstStyle>
            <a:lvl1pPr algn="r" defTabSz="519883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30346C-183B-4D1F-A936-1266A72E1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6" r:id="rId2"/>
    <p:sldLayoutId id="2147483955" r:id="rId3"/>
    <p:sldLayoutId id="2147483954" r:id="rId4"/>
    <p:sldLayoutId id="2147483953" r:id="rId5"/>
    <p:sldLayoutId id="2147483952" r:id="rId6"/>
    <p:sldLayoutId id="2147483951" r:id="rId7"/>
    <p:sldLayoutId id="2147483950" r:id="rId8"/>
    <p:sldLayoutId id="2147483949" r:id="rId9"/>
    <p:sldLayoutId id="2147483948" r:id="rId10"/>
    <p:sldLayoutId id="2147483947" r:id="rId11"/>
    <p:sldLayoutId id="2147483958" r:id="rId12"/>
  </p:sldLayoutIdLst>
  <p:txStyles>
    <p:titleStyle>
      <a:lvl1pPr algn="ctr" defTabSz="518334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833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833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833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833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517" algn="ctr" defTabSz="51833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043" algn="ctr" defTabSz="51833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69564" algn="ctr" defTabSz="51833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6088" algn="ctr" defTabSz="51833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8358" indent="-388358" algn="l" defTabSz="518334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3296" indent="-323371" algn="l" defTabSz="518334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233" indent="-258380" algn="l" defTabSz="518334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8162" indent="-258380" algn="l" defTabSz="518334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8090" indent="-258380" algn="l" defTabSz="518334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9402" indent="-259939" algn="l" defTabSz="51988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295" indent="-259939" algn="l" defTabSz="51988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9186" indent="-259939" algn="l" defTabSz="51988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9076" indent="-259939" algn="l" defTabSz="51988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98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9883" algn="l" defTabSz="5198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781" algn="l" defTabSz="5198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675" algn="l" defTabSz="5198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565" algn="l" defTabSz="5198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456" algn="l" defTabSz="5198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350" algn="l" defTabSz="5198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39241" algn="l" defTabSz="5198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9132" algn="l" defTabSz="5198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anguageTextBox"/>
          <p:cNvSpPr txBox="1"/>
          <p:nvPr/>
        </p:nvSpPr>
        <p:spPr>
          <a:xfrm>
            <a:off x="74226656" y="70026393"/>
            <a:ext cx="223332" cy="120641"/>
          </a:xfrm>
          <a:prstGeom prst="rect">
            <a:avLst/>
          </a:prstGeom>
          <a:noFill/>
        </p:spPr>
        <p:txBody>
          <a:bodyPr vert="horz" wrap="none" lIns="104236" tIns="52117" rIns="104236" bIns="52117" rtlCol="0">
            <a:spAutoFit/>
          </a:bodyPr>
          <a:lstStyle/>
          <a:p>
            <a:pPr defTabSz="1042358" fontAlgn="auto">
              <a:spcBef>
                <a:spcPts val="0"/>
              </a:spcBef>
              <a:spcAft>
                <a:spcPts val="0"/>
              </a:spcAft>
            </a:pPr>
            <a:r>
              <a:rPr lang="sv-SE" sz="100" dirty="0" err="1" smtClean="0">
                <a:solidFill>
                  <a:srgbClr val="FFFFFF"/>
                </a:solidFill>
                <a:latin typeface="Calibri"/>
              </a:rPr>
              <a:t>Sv</a:t>
            </a:r>
            <a:endParaRPr lang="sv-SE" sz="1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30695" y="357300"/>
            <a:ext cx="8100641" cy="95290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220" y="1521733"/>
            <a:ext cx="8100641" cy="4843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83706" y="7116596"/>
            <a:ext cx="2524875" cy="158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pPr defTabSz="1042358" fontAlgn="auto">
              <a:spcBef>
                <a:spcPts val="0"/>
              </a:spcBef>
              <a:spcAft>
                <a:spcPts val="0"/>
              </a:spcAft>
            </a:pPr>
            <a:fld id="{7584B9A5-E424-4393-9F2B-13247ED9E33C}" type="datetime1">
              <a:rPr lang="sv-SE" smtClean="0">
                <a:latin typeface="Calibri"/>
              </a:rPr>
              <a:pPr defTabSz="1042358" fontAlgn="auto">
                <a:spcBef>
                  <a:spcPts val="0"/>
                </a:spcBef>
                <a:spcAft>
                  <a:spcPts val="0"/>
                </a:spcAft>
              </a:pPr>
              <a:t>2019-09-09</a:t>
            </a:fld>
            <a:endParaRPr lang="sv-SE" dirty="0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30695" y="6957778"/>
            <a:ext cx="2777671" cy="158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pPr defTabSz="1042358" fontAlgn="auto">
              <a:spcBef>
                <a:spcPts val="0"/>
              </a:spcBef>
              <a:spcAft>
                <a:spcPts val="0"/>
              </a:spcAft>
            </a:pPr>
            <a:endParaRPr lang="sv-SE" dirty="0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30695" y="7116595"/>
            <a:ext cx="252516" cy="1588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pPr defTabSz="1042358" fontAlgn="auto">
              <a:spcBef>
                <a:spcPts val="0"/>
              </a:spcBef>
              <a:spcAft>
                <a:spcPts val="0"/>
              </a:spcAft>
            </a:pPr>
            <a:fld id="{06BE77C3-BC24-4059-A7F4-43B9FB1DA0EB}" type="slidenum">
              <a:rPr lang="sv-SE" smtClean="0">
                <a:latin typeface="Calibri"/>
              </a:rPr>
              <a:pPr defTabSz="104235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925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  <p:sldLayoutId id="2147484086" r:id="rId13"/>
  </p:sldLayoutIdLst>
  <p:hf hdr="0" ftr="0" dt="0"/>
  <p:txStyles>
    <p:titleStyle>
      <a:lvl1pPr algn="l" defTabSz="1042358" rtl="0" eaLnBrk="1" latinLnBrk="0" hangingPunct="1">
        <a:spcBef>
          <a:spcPct val="0"/>
        </a:spcBef>
        <a:buNone/>
        <a:defRPr sz="34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06302" indent="-206302" algn="l" defTabSz="1042358" rtl="0" eaLnBrk="1" latinLnBrk="0" hangingPunct="1">
        <a:lnSpc>
          <a:spcPts val="2395"/>
        </a:lnSpc>
        <a:spcBef>
          <a:spcPts val="1597"/>
        </a:spcBef>
        <a:buFont typeface="Arial" pitchFamily="34" charset="0"/>
        <a:buChar char="•"/>
        <a:defRPr sz="2300" kern="1200">
          <a:solidFill>
            <a:srgbClr val="000000"/>
          </a:solidFill>
          <a:latin typeface="+mn-lt"/>
          <a:ea typeface="+mn-ea"/>
          <a:cs typeface="+mn-cs"/>
        </a:defRPr>
      </a:lvl1pPr>
      <a:lvl2pPr marL="471934" indent="-164150" algn="l" defTabSz="1042358" rtl="0" eaLnBrk="1" latinLnBrk="0" hangingPunct="1">
        <a:lnSpc>
          <a:spcPct val="100000"/>
        </a:lnSpc>
        <a:spcBef>
          <a:spcPts val="0"/>
        </a:spcBef>
        <a:buFont typeface="Calibri" pitchFamily="34" charset="0"/>
        <a:buChar char="̶"/>
        <a:defRPr sz="1900" kern="1200">
          <a:solidFill>
            <a:srgbClr val="000000"/>
          </a:solidFill>
          <a:latin typeface="+mn-lt"/>
          <a:ea typeface="+mn-ea"/>
          <a:cs typeface="+mn-cs"/>
        </a:defRPr>
      </a:lvl2pPr>
      <a:lvl3pPr marL="656604" indent="-123111" algn="l" defTabSz="1042358" rtl="0" eaLnBrk="1" latinLnBrk="0" hangingPunct="1">
        <a:lnSpc>
          <a:spcPct val="100000"/>
        </a:lnSpc>
        <a:spcBef>
          <a:spcPts val="0"/>
        </a:spcBef>
        <a:buFont typeface="Calibri" pitchFamily="34" charset="0"/>
        <a:buChar char="̶"/>
        <a:defRPr sz="1700" kern="1200">
          <a:solidFill>
            <a:srgbClr val="000000"/>
          </a:solidFill>
          <a:latin typeface="+mn-lt"/>
          <a:ea typeface="+mn-ea"/>
          <a:cs typeface="+mn-cs"/>
        </a:defRPr>
      </a:lvl3pPr>
      <a:lvl4pPr marL="821581" indent="-104960" algn="l" defTabSz="1042358" rtl="0" eaLnBrk="1" latinLnBrk="0" hangingPunct="1">
        <a:lnSpc>
          <a:spcPct val="100000"/>
        </a:lnSpc>
        <a:spcBef>
          <a:spcPts val="0"/>
        </a:spcBef>
        <a:buFont typeface="Calibri" pitchFamily="34" charset="0"/>
        <a:buChar char="̶"/>
        <a:defRPr sz="1500" kern="1200">
          <a:solidFill>
            <a:srgbClr val="000000"/>
          </a:solidFill>
          <a:latin typeface="+mn-lt"/>
          <a:ea typeface="+mn-ea"/>
          <a:cs typeface="+mn-cs"/>
        </a:defRPr>
      </a:lvl4pPr>
      <a:lvl5pPr marL="943868" indent="-82075" algn="l" defTabSz="1042358" rtl="0" eaLnBrk="1" latinLnBrk="0" hangingPunct="1">
        <a:lnSpc>
          <a:spcPct val="100000"/>
        </a:lnSpc>
        <a:spcBef>
          <a:spcPts val="0"/>
        </a:spcBef>
        <a:buFont typeface="Calibri" pitchFamily="34" charset="0"/>
        <a:buChar char="̶"/>
        <a:defRPr sz="1300" kern="1200">
          <a:solidFill>
            <a:srgbClr val="000000"/>
          </a:solidFill>
          <a:latin typeface="+mn-lt"/>
          <a:ea typeface="+mn-ea"/>
          <a:cs typeface="+mn-cs"/>
        </a:defRPr>
      </a:lvl5pPr>
      <a:lvl6pPr marL="2866483" indent="-260588" algn="l" defTabSz="104235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663" indent="-260588" algn="l" defTabSz="104235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840" indent="-260588" algn="l" defTabSz="104235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020" indent="-260588" algn="l" defTabSz="104235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0423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80" algn="l" defTabSz="10423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58" algn="l" defTabSz="10423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535" algn="l" defTabSz="10423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715" algn="l" defTabSz="10423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893" algn="l" defTabSz="10423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073" algn="l" defTabSz="10423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251" algn="l" defTabSz="10423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431" algn="l" defTabSz="104235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4" descr="1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219200" y="4019550"/>
            <a:ext cx="3313113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3" descr="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135077" y="0"/>
            <a:ext cx="95535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6377" y="160339"/>
            <a:ext cx="9102725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78" tIns="51987" rIns="103978" bIns="51987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1" y="1795465"/>
            <a:ext cx="8948738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78" tIns="51987" rIns="103978" bIns="519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6579"/>
            <a:ext cx="2493962" cy="525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3978" tIns="51987" rIns="103978" bIns="51987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6886579"/>
            <a:ext cx="3386138" cy="525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3978" tIns="51987" rIns="103978" bIns="51987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9688" y="6886579"/>
            <a:ext cx="2493962" cy="525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3978" tIns="51987" rIns="103978" bIns="51987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</a:defRPr>
            </a:lvl1pPr>
          </a:lstStyle>
          <a:p>
            <a:fld id="{4836332B-F747-4DCA-8371-159EFA446FE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6633" name="Picture 9" descr="C:\Users\a.rimdzius\Desktop\fondo prezentacijos\SMPF logo(1).jp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9636127" y="6321425"/>
            <a:ext cx="931862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Arial" charset="0"/>
        </a:defRPr>
      </a:lvl5pPr>
      <a:lvl6pPr marL="519883" algn="ctr" rtl="0" fontAlgn="base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Arial" charset="0"/>
        </a:defRPr>
      </a:lvl6pPr>
      <a:lvl7pPr marL="1039781" algn="ctr" rtl="0" fontAlgn="base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Arial" charset="0"/>
        </a:defRPr>
      </a:lvl7pPr>
      <a:lvl8pPr marL="1559675" algn="ctr" rtl="0" fontAlgn="base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Arial" charset="0"/>
        </a:defRPr>
      </a:lvl8pPr>
      <a:lvl9pPr marL="2079565" algn="ctr" rtl="0" fontAlgn="base">
        <a:spcBef>
          <a:spcPct val="0"/>
        </a:spcBef>
        <a:spcAft>
          <a:spcPct val="0"/>
        </a:spcAft>
        <a:defRPr sz="5000">
          <a:solidFill>
            <a:schemeClr val="bg1"/>
          </a:solidFill>
          <a:latin typeface="Arial" charset="0"/>
        </a:defRPr>
      </a:lvl9pPr>
    </p:titleStyle>
    <p:bodyStyle>
      <a:lvl1pPr marL="388358" indent="-388358" algn="l" rtl="0" eaLnBrk="0" fontAlgn="base" hangingPunct="0">
        <a:spcBef>
          <a:spcPct val="20000"/>
        </a:spcBef>
        <a:spcAft>
          <a:spcPct val="0"/>
        </a:spcAft>
        <a:buClr>
          <a:srgbClr val="A40084"/>
        </a:buClr>
        <a:buFont typeface="Wingdings" pitchFamily="2" charset="2"/>
        <a:buChar char="Ø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43296" indent="-323371" algn="l" rtl="0" eaLnBrk="0" fontAlgn="base" hangingPunct="0">
        <a:spcBef>
          <a:spcPct val="20000"/>
        </a:spcBef>
        <a:spcAft>
          <a:spcPct val="0"/>
        </a:spcAft>
        <a:buClr>
          <a:srgbClr val="A40084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</a:defRPr>
      </a:lvl2pPr>
      <a:lvl3pPr marL="1298233" indent="-258380" algn="l" rtl="0" eaLnBrk="0" fontAlgn="base" hangingPunct="0">
        <a:spcBef>
          <a:spcPct val="20000"/>
        </a:spcBef>
        <a:spcAft>
          <a:spcPct val="0"/>
        </a:spcAft>
        <a:buClr>
          <a:srgbClr val="A40084"/>
        </a:buClr>
        <a:buFont typeface="Wingdings" pitchFamily="2" charset="2"/>
        <a:buChar char="Ø"/>
        <a:defRPr sz="2700">
          <a:solidFill>
            <a:schemeClr val="tx1"/>
          </a:solidFill>
          <a:latin typeface="+mn-lt"/>
        </a:defRPr>
      </a:lvl3pPr>
      <a:lvl4pPr marL="1818162" indent="-258380" algn="l" rtl="0" eaLnBrk="0" fontAlgn="base" hangingPunct="0">
        <a:spcBef>
          <a:spcPct val="20000"/>
        </a:spcBef>
        <a:spcAft>
          <a:spcPct val="0"/>
        </a:spcAft>
        <a:buClr>
          <a:srgbClr val="A40084"/>
        </a:buClr>
        <a:buFont typeface="Wingdings" pitchFamily="2" charset="2"/>
        <a:buChar char="Ø"/>
        <a:defRPr sz="2300">
          <a:solidFill>
            <a:schemeClr val="tx1"/>
          </a:solidFill>
          <a:latin typeface="+mn-lt"/>
        </a:defRPr>
      </a:lvl4pPr>
      <a:lvl5pPr marL="2338090" indent="-258380" algn="l" rtl="0" eaLnBrk="0" fontAlgn="base" hangingPunct="0">
        <a:spcBef>
          <a:spcPct val="20000"/>
        </a:spcBef>
        <a:spcAft>
          <a:spcPct val="0"/>
        </a:spcAft>
        <a:buClr>
          <a:srgbClr val="A40084"/>
        </a:buClr>
        <a:buFont typeface="Wingdings" pitchFamily="2" charset="2"/>
        <a:buChar char="Ø"/>
        <a:defRPr sz="2300">
          <a:solidFill>
            <a:schemeClr val="tx1"/>
          </a:solidFill>
          <a:latin typeface="+mn-lt"/>
        </a:defRPr>
      </a:lvl5pPr>
      <a:lvl6pPr marL="2859402" indent="-259939" algn="l" rtl="0" fontAlgn="base">
        <a:spcBef>
          <a:spcPct val="20000"/>
        </a:spcBef>
        <a:spcAft>
          <a:spcPct val="0"/>
        </a:spcAft>
        <a:buClr>
          <a:srgbClr val="A40084"/>
        </a:buClr>
        <a:buFont typeface="Wingdings" pitchFamily="2" charset="2"/>
        <a:buChar char="Ø"/>
        <a:defRPr sz="2300">
          <a:solidFill>
            <a:schemeClr val="tx1"/>
          </a:solidFill>
          <a:latin typeface="+mn-lt"/>
        </a:defRPr>
      </a:lvl6pPr>
      <a:lvl7pPr marL="3379295" indent="-259939" algn="l" rtl="0" fontAlgn="base">
        <a:spcBef>
          <a:spcPct val="20000"/>
        </a:spcBef>
        <a:spcAft>
          <a:spcPct val="0"/>
        </a:spcAft>
        <a:buClr>
          <a:srgbClr val="A40084"/>
        </a:buClr>
        <a:buFont typeface="Wingdings" pitchFamily="2" charset="2"/>
        <a:buChar char="Ø"/>
        <a:defRPr sz="2300">
          <a:solidFill>
            <a:schemeClr val="tx1"/>
          </a:solidFill>
          <a:latin typeface="+mn-lt"/>
        </a:defRPr>
      </a:lvl7pPr>
      <a:lvl8pPr marL="3899186" indent="-259939" algn="l" rtl="0" fontAlgn="base">
        <a:spcBef>
          <a:spcPct val="20000"/>
        </a:spcBef>
        <a:spcAft>
          <a:spcPct val="0"/>
        </a:spcAft>
        <a:buClr>
          <a:srgbClr val="A40084"/>
        </a:buClr>
        <a:buFont typeface="Wingdings" pitchFamily="2" charset="2"/>
        <a:buChar char="Ø"/>
        <a:defRPr sz="2300">
          <a:solidFill>
            <a:schemeClr val="tx1"/>
          </a:solidFill>
          <a:latin typeface="+mn-lt"/>
        </a:defRPr>
      </a:lvl8pPr>
      <a:lvl9pPr marL="4419076" indent="-259939" algn="l" rtl="0" fontAlgn="base">
        <a:spcBef>
          <a:spcPct val="20000"/>
        </a:spcBef>
        <a:spcAft>
          <a:spcPct val="0"/>
        </a:spcAft>
        <a:buClr>
          <a:srgbClr val="A40084"/>
        </a:buClr>
        <a:buFont typeface="Wingdings" pitchFamily="2" charset="2"/>
        <a:buChar char="Ø"/>
        <a:defRPr sz="23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103978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9883" algn="l" defTabSz="103978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781" algn="l" defTabSz="103978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675" algn="l" defTabSz="103978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565" algn="l" defTabSz="103978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456" algn="l" defTabSz="103978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350" algn="l" defTabSz="103978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39241" algn="l" defTabSz="103978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9132" algn="l" defTabSz="103978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Placeholder 1"/>
          <p:cNvSpPr>
            <a:spLocks noGrp="1"/>
          </p:cNvSpPr>
          <p:nvPr>
            <p:ph type="title"/>
          </p:nvPr>
        </p:nvSpPr>
        <p:spPr bwMode="auto">
          <a:xfrm>
            <a:off x="804864" y="1657350"/>
            <a:ext cx="907891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78" tIns="51987" rIns="103978" bIns="519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04864" y="3192468"/>
            <a:ext cx="9078912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978" tIns="51987" rIns="103978" bIns="519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</p:sldLayoutIdLst>
  <p:txStyles>
    <p:titleStyle>
      <a:lvl1pPr algn="l" defTabSz="518334" rtl="0" fontAlgn="base">
        <a:spcBef>
          <a:spcPct val="0"/>
        </a:spcBef>
        <a:spcAft>
          <a:spcPct val="0"/>
        </a:spcAft>
        <a:defRPr sz="4400" b="1" kern="1200">
          <a:solidFill>
            <a:srgbClr val="244290"/>
          </a:solidFill>
          <a:latin typeface="+mj-lt"/>
          <a:ea typeface="+mj-ea"/>
          <a:cs typeface="+mj-cs"/>
        </a:defRPr>
      </a:lvl1pPr>
      <a:lvl2pPr algn="l" defTabSz="518334" rtl="0" fontAlgn="base">
        <a:spcBef>
          <a:spcPct val="0"/>
        </a:spcBef>
        <a:spcAft>
          <a:spcPct val="0"/>
        </a:spcAft>
        <a:defRPr sz="4400" b="1">
          <a:solidFill>
            <a:srgbClr val="244290"/>
          </a:solidFill>
          <a:latin typeface="Calibri" pitchFamily="34" charset="0"/>
        </a:defRPr>
      </a:lvl2pPr>
      <a:lvl3pPr algn="l" defTabSz="518334" rtl="0" fontAlgn="base">
        <a:spcBef>
          <a:spcPct val="0"/>
        </a:spcBef>
        <a:spcAft>
          <a:spcPct val="0"/>
        </a:spcAft>
        <a:defRPr sz="4400" b="1">
          <a:solidFill>
            <a:srgbClr val="244290"/>
          </a:solidFill>
          <a:latin typeface="Calibri" pitchFamily="34" charset="0"/>
        </a:defRPr>
      </a:lvl3pPr>
      <a:lvl4pPr algn="l" defTabSz="518334" rtl="0" fontAlgn="base">
        <a:spcBef>
          <a:spcPct val="0"/>
        </a:spcBef>
        <a:spcAft>
          <a:spcPct val="0"/>
        </a:spcAft>
        <a:defRPr sz="4400" b="1">
          <a:solidFill>
            <a:srgbClr val="244290"/>
          </a:solidFill>
          <a:latin typeface="Calibri" pitchFamily="34" charset="0"/>
        </a:defRPr>
      </a:lvl4pPr>
      <a:lvl5pPr algn="l" defTabSz="518334" rtl="0" fontAlgn="base">
        <a:spcBef>
          <a:spcPct val="0"/>
        </a:spcBef>
        <a:spcAft>
          <a:spcPct val="0"/>
        </a:spcAft>
        <a:defRPr sz="4400" b="1">
          <a:solidFill>
            <a:srgbClr val="244290"/>
          </a:solidFill>
          <a:latin typeface="Calibri" pitchFamily="34" charset="0"/>
        </a:defRPr>
      </a:lvl5pPr>
      <a:lvl6pPr marL="456517" algn="l" defTabSz="518334" rtl="0" fontAlgn="base">
        <a:spcBef>
          <a:spcPct val="0"/>
        </a:spcBef>
        <a:spcAft>
          <a:spcPct val="0"/>
        </a:spcAft>
        <a:defRPr sz="4400" b="1">
          <a:solidFill>
            <a:srgbClr val="244290"/>
          </a:solidFill>
          <a:latin typeface="Calibri" pitchFamily="34" charset="0"/>
        </a:defRPr>
      </a:lvl6pPr>
      <a:lvl7pPr marL="913043" algn="l" defTabSz="518334" rtl="0" fontAlgn="base">
        <a:spcBef>
          <a:spcPct val="0"/>
        </a:spcBef>
        <a:spcAft>
          <a:spcPct val="0"/>
        </a:spcAft>
        <a:defRPr sz="4400" b="1">
          <a:solidFill>
            <a:srgbClr val="244290"/>
          </a:solidFill>
          <a:latin typeface="Calibri" pitchFamily="34" charset="0"/>
        </a:defRPr>
      </a:lvl7pPr>
      <a:lvl8pPr marL="1369564" algn="l" defTabSz="518334" rtl="0" fontAlgn="base">
        <a:spcBef>
          <a:spcPct val="0"/>
        </a:spcBef>
        <a:spcAft>
          <a:spcPct val="0"/>
        </a:spcAft>
        <a:defRPr sz="4400" b="1">
          <a:solidFill>
            <a:srgbClr val="244290"/>
          </a:solidFill>
          <a:latin typeface="Calibri" pitchFamily="34" charset="0"/>
        </a:defRPr>
      </a:lvl8pPr>
      <a:lvl9pPr marL="1826088" algn="l" defTabSz="518334" rtl="0" fontAlgn="base">
        <a:spcBef>
          <a:spcPct val="0"/>
        </a:spcBef>
        <a:spcAft>
          <a:spcPct val="0"/>
        </a:spcAft>
        <a:defRPr sz="4400" b="1">
          <a:solidFill>
            <a:srgbClr val="244290"/>
          </a:solidFill>
          <a:latin typeface="Calibri" pitchFamily="34" charset="0"/>
        </a:defRPr>
      </a:lvl9pPr>
    </p:titleStyle>
    <p:bodyStyle>
      <a:lvl1pPr marL="388358" indent="-388358" algn="l" defTabSz="518334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7F7F7F"/>
          </a:solidFill>
          <a:latin typeface="+mn-lt"/>
          <a:ea typeface="+mn-ea"/>
          <a:cs typeface="+mn-cs"/>
        </a:defRPr>
      </a:lvl1pPr>
      <a:lvl2pPr marL="843296" indent="-323371" algn="l" defTabSz="518334" rtl="0" fontAlgn="base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rgbClr val="7F7F7F"/>
          </a:solidFill>
          <a:latin typeface="+mn-lt"/>
          <a:ea typeface="+mn-ea"/>
          <a:cs typeface="+mn-cs"/>
        </a:defRPr>
      </a:lvl2pPr>
      <a:lvl3pPr marL="1298233" indent="-258380" algn="l" defTabSz="518334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818162" indent="-258380" algn="l" defTabSz="518334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7F7F7F"/>
          </a:solidFill>
          <a:latin typeface="+mn-lt"/>
          <a:ea typeface="+mn-ea"/>
          <a:cs typeface="+mn-cs"/>
        </a:defRPr>
      </a:lvl4pPr>
      <a:lvl5pPr marL="2338090" indent="-258380" algn="l" defTabSz="518334" rtl="0" fontAlgn="base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rgbClr val="7F7F7F"/>
          </a:solidFill>
          <a:latin typeface="+mn-lt"/>
          <a:ea typeface="+mn-ea"/>
          <a:cs typeface="+mn-cs"/>
        </a:defRPr>
      </a:lvl5pPr>
      <a:lvl6pPr marL="2859402" indent="-259939" algn="l" defTabSz="51988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295" indent="-259939" algn="l" defTabSz="51988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9186" indent="-259939" algn="l" defTabSz="51988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9076" indent="-259939" algn="l" defTabSz="51988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98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9883" algn="l" defTabSz="5198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781" algn="l" defTabSz="5198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675" algn="l" defTabSz="5198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565" algn="l" defTabSz="5198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456" algn="l" defTabSz="5198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350" algn="l" defTabSz="5198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39241" algn="l" defTabSz="5198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9132" algn="l" defTabSz="51988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Placeholder 1"/>
          <p:cNvSpPr>
            <a:spLocks noGrp="1"/>
          </p:cNvSpPr>
          <p:nvPr>
            <p:ph type="title"/>
          </p:nvPr>
        </p:nvSpPr>
        <p:spPr bwMode="auto">
          <a:xfrm>
            <a:off x="535002" y="303213"/>
            <a:ext cx="96186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69" tIns="52033" rIns="104069" bIns="52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522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5002" y="1765313"/>
            <a:ext cx="9618663" cy="499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69" tIns="52033" rIns="104069" bIns="52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104069" tIns="52033" rIns="104069" bIns="52033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EE9C93"/>
                </a:solidFill>
                <a:latin typeface="Calibri" pitchFamily="34" charset="0"/>
              </a:defRPr>
            </a:lvl1pPr>
          </a:lstStyle>
          <a:p>
            <a:fld id="{6408E823-3E9F-4CA7-BD52-875474BBA6FC}" type="datetimeFigureOut">
              <a:rPr lang="en-GB"/>
              <a:pPr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wrap="square" lIns="104069" tIns="52033" rIns="104069" bIns="52033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EE9C93"/>
                </a:solidFill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069" tIns="52033" rIns="104069" bIns="52033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EE9C93"/>
                </a:solidFill>
                <a:latin typeface="Calibri" pitchFamily="34" charset="0"/>
              </a:defRPr>
            </a:lvl1pPr>
          </a:lstStyle>
          <a:p>
            <a:fld id="{6AC791C7-0D3E-483B-849F-8B4F82240254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20337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40682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61024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81366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9939" indent="-38993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4881" indent="-3249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820" indent="-2599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9746" indent="-2599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1262" indent="-2599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1877" indent="-260166" algn="l" defTabSz="10406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2221" indent="-260166" algn="l" defTabSz="10406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2563" indent="-260166" algn="l" defTabSz="10406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2903" indent="-260166" algn="l" defTabSz="10406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6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337" algn="l" defTabSz="10406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682" algn="l" defTabSz="10406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024" algn="l" defTabSz="10406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1366" algn="l" defTabSz="10406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707" algn="l" defTabSz="10406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2050" algn="l" defTabSz="10406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2392" algn="l" defTabSz="10406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2734" algn="l" defTabSz="10406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Placeholder 1"/>
          <p:cNvSpPr>
            <a:spLocks noGrp="1"/>
          </p:cNvSpPr>
          <p:nvPr>
            <p:ph type="title"/>
          </p:nvPr>
        </p:nvSpPr>
        <p:spPr bwMode="auto">
          <a:xfrm>
            <a:off x="535002" y="303213"/>
            <a:ext cx="96186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34" tIns="52066" rIns="104134" bIns="520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645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5002" y="1765313"/>
            <a:ext cx="9618663" cy="499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34" tIns="52066" rIns="104134" bIns="520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104134" tIns="52066" rIns="104134" bIns="52066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EE9C93"/>
                </a:solidFill>
                <a:latin typeface="Calibri" pitchFamily="34" charset="0"/>
              </a:defRPr>
            </a:lvl1pPr>
          </a:lstStyle>
          <a:p>
            <a:fld id="{FF5BE3E8-6233-43BC-A37E-3B859F0079CC}" type="datetimeFigureOut">
              <a:rPr lang="en-GB"/>
              <a:pPr/>
              <a:t>09/09/2019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wrap="square" lIns="104134" tIns="52066" rIns="104134" bIns="52066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EE9C93"/>
                </a:solidFill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134" tIns="52066" rIns="104134" bIns="52066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EE9C93"/>
                </a:solidFill>
                <a:latin typeface="Calibri" pitchFamily="34" charset="0"/>
              </a:defRPr>
            </a:lvl1pPr>
          </a:lstStyle>
          <a:p>
            <a:fld id="{CE8ECF1A-63B9-4FEC-AA2D-E0E7D71309E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20661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41327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6199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82653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9939" indent="-38993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4881" indent="-3249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1403" indent="-2599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1333" indent="-2599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2846" indent="-2599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3648" indent="-260328" algn="l" defTabSz="1041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4313" indent="-260328" algn="l" defTabSz="1041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4976" indent="-260328" algn="l" defTabSz="1041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5641" indent="-260328" algn="l" defTabSz="10413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13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661" algn="l" defTabSz="10413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327" algn="l" defTabSz="10413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990" algn="l" defTabSz="10413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2653" algn="l" defTabSz="10413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3316" algn="l" defTabSz="10413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3981" algn="l" defTabSz="10413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4645" algn="l" defTabSz="10413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5308" algn="l" defTabSz="104132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Placeholder 1"/>
          <p:cNvSpPr>
            <a:spLocks noGrp="1"/>
          </p:cNvSpPr>
          <p:nvPr>
            <p:ph type="title"/>
          </p:nvPr>
        </p:nvSpPr>
        <p:spPr bwMode="auto">
          <a:xfrm>
            <a:off x="804864" y="1657350"/>
            <a:ext cx="907891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34" tIns="52066" rIns="104134" bIns="520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04864" y="3192468"/>
            <a:ext cx="9078912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34" tIns="52066" rIns="104134" bIns="520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</p:sldLayoutIdLst>
  <p:txStyles>
    <p:titleStyle>
      <a:lvl1pPr algn="l" defTabSz="519923" rtl="0" fontAlgn="base">
        <a:spcBef>
          <a:spcPct val="0"/>
        </a:spcBef>
        <a:spcAft>
          <a:spcPct val="0"/>
        </a:spcAft>
        <a:defRPr sz="4400" b="1" kern="1200">
          <a:solidFill>
            <a:srgbClr val="244290"/>
          </a:solidFill>
          <a:latin typeface="+mj-lt"/>
          <a:ea typeface="+mj-ea"/>
          <a:cs typeface="+mj-cs"/>
        </a:defRPr>
      </a:lvl1pPr>
      <a:lvl2pPr algn="l" defTabSz="519923" rtl="0" fontAlgn="base">
        <a:spcBef>
          <a:spcPct val="0"/>
        </a:spcBef>
        <a:spcAft>
          <a:spcPct val="0"/>
        </a:spcAft>
        <a:defRPr sz="4400" b="1">
          <a:solidFill>
            <a:srgbClr val="244290"/>
          </a:solidFill>
          <a:latin typeface="Calibri" pitchFamily="34" charset="0"/>
        </a:defRPr>
      </a:lvl2pPr>
      <a:lvl3pPr algn="l" defTabSz="519923" rtl="0" fontAlgn="base">
        <a:spcBef>
          <a:spcPct val="0"/>
        </a:spcBef>
        <a:spcAft>
          <a:spcPct val="0"/>
        </a:spcAft>
        <a:defRPr sz="4400" b="1">
          <a:solidFill>
            <a:srgbClr val="244290"/>
          </a:solidFill>
          <a:latin typeface="Calibri" pitchFamily="34" charset="0"/>
        </a:defRPr>
      </a:lvl3pPr>
      <a:lvl4pPr algn="l" defTabSz="519923" rtl="0" fontAlgn="base">
        <a:spcBef>
          <a:spcPct val="0"/>
        </a:spcBef>
        <a:spcAft>
          <a:spcPct val="0"/>
        </a:spcAft>
        <a:defRPr sz="4400" b="1">
          <a:solidFill>
            <a:srgbClr val="244290"/>
          </a:solidFill>
          <a:latin typeface="Calibri" pitchFamily="34" charset="0"/>
        </a:defRPr>
      </a:lvl4pPr>
      <a:lvl5pPr algn="l" defTabSz="519923" rtl="0" fontAlgn="base">
        <a:spcBef>
          <a:spcPct val="0"/>
        </a:spcBef>
        <a:spcAft>
          <a:spcPct val="0"/>
        </a:spcAft>
        <a:defRPr sz="4400" b="1">
          <a:solidFill>
            <a:srgbClr val="244290"/>
          </a:solidFill>
          <a:latin typeface="Calibri" pitchFamily="34" charset="0"/>
        </a:defRPr>
      </a:lvl5pPr>
      <a:lvl6pPr marL="456517" algn="l" defTabSz="519923" rtl="0" fontAlgn="base">
        <a:spcBef>
          <a:spcPct val="0"/>
        </a:spcBef>
        <a:spcAft>
          <a:spcPct val="0"/>
        </a:spcAft>
        <a:defRPr sz="4400" b="1">
          <a:solidFill>
            <a:srgbClr val="244290"/>
          </a:solidFill>
          <a:latin typeface="Calibri" pitchFamily="34" charset="0"/>
        </a:defRPr>
      </a:lvl6pPr>
      <a:lvl7pPr marL="913043" algn="l" defTabSz="519923" rtl="0" fontAlgn="base">
        <a:spcBef>
          <a:spcPct val="0"/>
        </a:spcBef>
        <a:spcAft>
          <a:spcPct val="0"/>
        </a:spcAft>
        <a:defRPr sz="4400" b="1">
          <a:solidFill>
            <a:srgbClr val="244290"/>
          </a:solidFill>
          <a:latin typeface="Calibri" pitchFamily="34" charset="0"/>
        </a:defRPr>
      </a:lvl7pPr>
      <a:lvl8pPr marL="1369564" algn="l" defTabSz="519923" rtl="0" fontAlgn="base">
        <a:spcBef>
          <a:spcPct val="0"/>
        </a:spcBef>
        <a:spcAft>
          <a:spcPct val="0"/>
        </a:spcAft>
        <a:defRPr sz="4400" b="1">
          <a:solidFill>
            <a:srgbClr val="244290"/>
          </a:solidFill>
          <a:latin typeface="Calibri" pitchFamily="34" charset="0"/>
        </a:defRPr>
      </a:lvl8pPr>
      <a:lvl9pPr marL="1826088" algn="l" defTabSz="519923" rtl="0" fontAlgn="base">
        <a:spcBef>
          <a:spcPct val="0"/>
        </a:spcBef>
        <a:spcAft>
          <a:spcPct val="0"/>
        </a:spcAft>
        <a:defRPr sz="4400" b="1">
          <a:solidFill>
            <a:srgbClr val="244290"/>
          </a:solidFill>
          <a:latin typeface="Calibri" pitchFamily="34" charset="0"/>
        </a:defRPr>
      </a:lvl9pPr>
    </p:titleStyle>
    <p:bodyStyle>
      <a:lvl1pPr marL="389939" indent="-389939" algn="l" defTabSz="51992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7F7F7F"/>
          </a:solidFill>
          <a:latin typeface="+mn-lt"/>
          <a:ea typeface="+mn-ea"/>
          <a:cs typeface="+mn-cs"/>
        </a:defRPr>
      </a:lvl1pPr>
      <a:lvl2pPr marL="844881" indent="-324951" algn="l" defTabSz="519923" rtl="0" fontAlgn="base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rgbClr val="7F7F7F"/>
          </a:solidFill>
          <a:latin typeface="+mn-lt"/>
          <a:ea typeface="+mn-ea"/>
          <a:cs typeface="+mn-cs"/>
        </a:defRPr>
      </a:lvl2pPr>
      <a:lvl3pPr marL="1301403" indent="-259963" algn="l" defTabSz="519923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821333" indent="-259963" algn="l" defTabSz="519923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7F7F7F"/>
          </a:solidFill>
          <a:latin typeface="+mn-lt"/>
          <a:ea typeface="+mn-ea"/>
          <a:cs typeface="+mn-cs"/>
        </a:defRPr>
      </a:lvl4pPr>
      <a:lvl5pPr marL="2342846" indent="-259963" algn="l" defTabSz="519923" rtl="0" fontAlgn="base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rgbClr val="7F7F7F"/>
          </a:solidFill>
          <a:latin typeface="+mn-lt"/>
          <a:ea typeface="+mn-ea"/>
          <a:cs typeface="+mn-cs"/>
        </a:defRPr>
      </a:lvl5pPr>
      <a:lvl6pPr marL="2863648" indent="-260328" algn="l" defTabSz="52066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4313" indent="-260328" algn="l" defTabSz="52066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4976" indent="-260328" algn="l" defTabSz="52066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5641" indent="-260328" algn="l" defTabSz="52066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66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661" algn="l" defTabSz="52066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327" algn="l" defTabSz="52066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990" algn="l" defTabSz="52066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2653" algn="l" defTabSz="52066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3316" algn="l" defTabSz="52066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3981" algn="l" defTabSz="52066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4645" algn="l" defTabSz="52066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5308" algn="l" defTabSz="52066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anguageTextBox"/>
          <p:cNvSpPr txBox="1"/>
          <p:nvPr/>
        </p:nvSpPr>
        <p:spPr>
          <a:xfrm>
            <a:off x="74226658" y="70026397"/>
            <a:ext cx="223178" cy="120562"/>
          </a:xfrm>
          <a:prstGeom prst="rect">
            <a:avLst/>
          </a:prstGeom>
          <a:noFill/>
        </p:spPr>
        <p:txBody>
          <a:bodyPr vert="horz" wrap="none" lIns="104160" tIns="52078" rIns="104160" bIns="52078" rtlCol="0">
            <a:spAutoFit/>
          </a:bodyPr>
          <a:lstStyle/>
          <a:p>
            <a:pPr defTabSz="1041584" fontAlgn="auto">
              <a:spcBef>
                <a:spcPts val="0"/>
              </a:spcBef>
              <a:spcAft>
                <a:spcPts val="0"/>
              </a:spcAft>
            </a:pPr>
            <a:r>
              <a:rPr lang="sv-SE" sz="100" dirty="0" err="1" smtClean="0">
                <a:solidFill>
                  <a:srgbClr val="FFFFFF"/>
                </a:solidFill>
                <a:latin typeface="Calibri"/>
              </a:rPr>
              <a:t>Sv</a:t>
            </a:r>
            <a:endParaRPr lang="sv-SE" sz="1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30695" y="357300"/>
            <a:ext cx="8100641" cy="95290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220" y="1521733"/>
            <a:ext cx="8100641" cy="4843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83706" y="7116596"/>
            <a:ext cx="2524875" cy="158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pPr defTabSz="1041584" fontAlgn="auto">
              <a:spcBef>
                <a:spcPts val="0"/>
              </a:spcBef>
              <a:spcAft>
                <a:spcPts val="0"/>
              </a:spcAft>
            </a:pPr>
            <a:fld id="{7584B9A5-E424-4393-9F2B-13247ED9E33C}" type="datetime1">
              <a:rPr lang="sv-SE" smtClean="0">
                <a:latin typeface="Calibri"/>
              </a:rPr>
              <a:pPr defTabSz="1041584" fontAlgn="auto">
                <a:spcBef>
                  <a:spcPts val="0"/>
                </a:spcBef>
                <a:spcAft>
                  <a:spcPts val="0"/>
                </a:spcAft>
              </a:pPr>
              <a:t>2019-09-09</a:t>
            </a:fld>
            <a:endParaRPr lang="sv-SE" dirty="0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30695" y="6957778"/>
            <a:ext cx="2777671" cy="158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pPr defTabSz="1041584" fontAlgn="auto">
              <a:spcBef>
                <a:spcPts val="0"/>
              </a:spcBef>
              <a:spcAft>
                <a:spcPts val="0"/>
              </a:spcAft>
            </a:pPr>
            <a:endParaRPr lang="sv-SE" dirty="0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30695" y="7116595"/>
            <a:ext cx="252516" cy="1588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pPr defTabSz="1041584" fontAlgn="auto">
              <a:spcBef>
                <a:spcPts val="0"/>
              </a:spcBef>
              <a:spcAft>
                <a:spcPts val="0"/>
              </a:spcAft>
            </a:pPr>
            <a:fld id="{06BE77C3-BC24-4059-A7F4-43B9FB1DA0EB}" type="slidenum">
              <a:rPr lang="sv-SE" smtClean="0">
                <a:latin typeface="Calibri"/>
              </a:rPr>
              <a:pPr defTabSz="104158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923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47" r:id="rId12"/>
    <p:sldLayoutId id="2147484048" r:id="rId13"/>
  </p:sldLayoutIdLst>
  <p:hf hdr="0" ftr="0" dt="0"/>
  <p:txStyles>
    <p:titleStyle>
      <a:lvl1pPr algn="l" defTabSz="1041584" rtl="0" eaLnBrk="1" latinLnBrk="0" hangingPunct="1">
        <a:spcBef>
          <a:spcPct val="0"/>
        </a:spcBef>
        <a:buNone/>
        <a:defRPr sz="34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06149" indent="-206149" algn="l" defTabSz="1041584" rtl="0" eaLnBrk="1" latinLnBrk="0" hangingPunct="1">
        <a:lnSpc>
          <a:spcPts val="2395"/>
        </a:lnSpc>
        <a:spcBef>
          <a:spcPts val="1597"/>
        </a:spcBef>
        <a:buFont typeface="Arial" pitchFamily="34" charset="0"/>
        <a:buChar char="•"/>
        <a:defRPr sz="2300" kern="1200">
          <a:solidFill>
            <a:srgbClr val="000000"/>
          </a:solidFill>
          <a:latin typeface="+mn-lt"/>
          <a:ea typeface="+mn-ea"/>
          <a:cs typeface="+mn-cs"/>
        </a:defRPr>
      </a:lvl1pPr>
      <a:lvl2pPr marL="471585" indent="-164027" algn="l" defTabSz="1041584" rtl="0" eaLnBrk="1" latinLnBrk="0" hangingPunct="1">
        <a:lnSpc>
          <a:spcPct val="100000"/>
        </a:lnSpc>
        <a:spcBef>
          <a:spcPts val="0"/>
        </a:spcBef>
        <a:buFont typeface="Calibri" pitchFamily="34" charset="0"/>
        <a:buChar char="̶"/>
        <a:defRPr sz="1900" kern="1200">
          <a:solidFill>
            <a:srgbClr val="000000"/>
          </a:solidFill>
          <a:latin typeface="+mn-lt"/>
          <a:ea typeface="+mn-ea"/>
          <a:cs typeface="+mn-cs"/>
        </a:defRPr>
      </a:lvl2pPr>
      <a:lvl3pPr marL="656118" indent="-123015" algn="l" defTabSz="1041584" rtl="0" eaLnBrk="1" latinLnBrk="0" hangingPunct="1">
        <a:lnSpc>
          <a:spcPct val="100000"/>
        </a:lnSpc>
        <a:spcBef>
          <a:spcPts val="0"/>
        </a:spcBef>
        <a:buFont typeface="Calibri" pitchFamily="34" charset="0"/>
        <a:buChar char="̶"/>
        <a:defRPr sz="1700" kern="1200">
          <a:solidFill>
            <a:srgbClr val="000000"/>
          </a:solidFill>
          <a:latin typeface="+mn-lt"/>
          <a:ea typeface="+mn-ea"/>
          <a:cs typeface="+mn-cs"/>
        </a:defRPr>
      </a:lvl3pPr>
      <a:lvl4pPr marL="820972" indent="-104882" algn="l" defTabSz="1041584" rtl="0" eaLnBrk="1" latinLnBrk="0" hangingPunct="1">
        <a:lnSpc>
          <a:spcPct val="100000"/>
        </a:lnSpc>
        <a:spcBef>
          <a:spcPts val="0"/>
        </a:spcBef>
        <a:buFont typeface="Calibri" pitchFamily="34" charset="0"/>
        <a:buChar char="̶"/>
        <a:defRPr sz="1500" kern="1200">
          <a:solidFill>
            <a:srgbClr val="000000"/>
          </a:solidFill>
          <a:latin typeface="+mn-lt"/>
          <a:ea typeface="+mn-ea"/>
          <a:cs typeface="+mn-cs"/>
        </a:defRPr>
      </a:lvl4pPr>
      <a:lvl5pPr marL="943170" indent="-82013" algn="l" defTabSz="1041584" rtl="0" eaLnBrk="1" latinLnBrk="0" hangingPunct="1">
        <a:lnSpc>
          <a:spcPct val="100000"/>
        </a:lnSpc>
        <a:spcBef>
          <a:spcPts val="0"/>
        </a:spcBef>
        <a:buFont typeface="Calibri" pitchFamily="34" charset="0"/>
        <a:buChar char="̶"/>
        <a:defRPr sz="1300" kern="1200">
          <a:solidFill>
            <a:srgbClr val="000000"/>
          </a:solidFill>
          <a:latin typeface="+mn-lt"/>
          <a:ea typeface="+mn-ea"/>
          <a:cs typeface="+mn-cs"/>
        </a:defRPr>
      </a:lvl5pPr>
      <a:lvl6pPr marL="2864357" indent="-260393" algn="l" defTabSz="104158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5150" indent="-260393" algn="l" defTabSz="104158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5942" indent="-260393" algn="l" defTabSz="104158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6736" indent="-260393" algn="l" defTabSz="104158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0415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91" algn="l" defTabSz="10415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584" algn="l" defTabSz="10415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376" algn="l" defTabSz="10415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169" algn="l" defTabSz="10415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3960" algn="l" defTabSz="10415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4754" algn="l" defTabSz="10415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5546" algn="l" defTabSz="10415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6338" algn="l" defTabSz="10415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03" y="1657531"/>
            <a:ext cx="9080051" cy="1260475"/>
          </a:xfrm>
          <a:prstGeom prst="rect">
            <a:avLst/>
          </a:prstGeom>
        </p:spPr>
        <p:txBody>
          <a:bodyPr vert="horz" lIns="104185" tIns="52091" rIns="104185" bIns="5209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03" y="3191941"/>
            <a:ext cx="9080051" cy="3563863"/>
          </a:xfrm>
          <a:prstGeom prst="rect">
            <a:avLst/>
          </a:prstGeom>
        </p:spPr>
        <p:txBody>
          <a:bodyPr vert="horz" lIns="104185" tIns="52091" rIns="104185" bIns="5209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609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xStyles>
    <p:titleStyle>
      <a:lvl1pPr algn="l" defTabSz="520921" rtl="0" eaLnBrk="1" latinLnBrk="0" hangingPunct="1">
        <a:spcBef>
          <a:spcPct val="0"/>
        </a:spcBef>
        <a:buNone/>
        <a:defRPr sz="4400" b="1" kern="1200">
          <a:solidFill>
            <a:srgbClr val="244290"/>
          </a:solidFill>
          <a:latin typeface="+mj-lt"/>
          <a:ea typeface="+mj-ea"/>
          <a:cs typeface="+mj-cs"/>
        </a:defRPr>
      </a:lvl1pPr>
    </p:titleStyle>
    <p:bodyStyle>
      <a:lvl1pPr marL="390685" indent="-390685" algn="l" defTabSz="52092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846496" indent="-325576" algn="l" defTabSz="520921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302303" indent="-260458" algn="l" defTabSz="52092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823224" indent="-260458" algn="l" defTabSz="520921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344145" indent="-260458" algn="l" defTabSz="520921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865066" indent="-260458" algn="l" defTabSz="52092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5987" indent="-260458" algn="l" defTabSz="52092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6908" indent="-260458" algn="l" defTabSz="52092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7830" indent="-260458" algn="l" defTabSz="52092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9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921" algn="l" defTabSz="5209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842" algn="l" defTabSz="5209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763" algn="l" defTabSz="5209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684" algn="l" defTabSz="5209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4604" algn="l" defTabSz="5209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527" algn="l" defTabSz="5209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6447" algn="l" defTabSz="5209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7369" algn="l" defTabSz="52092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804864" y="1657350"/>
            <a:ext cx="907891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43" tIns="52019" rIns="104043" bIns="520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04864" y="3192468"/>
            <a:ext cx="9078912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043" tIns="52019" rIns="104043" bIns="52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251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xStyles>
    <p:titleStyle>
      <a:lvl1pPr algn="l" defTabSz="518658" rtl="0" fontAlgn="base">
        <a:spcBef>
          <a:spcPct val="0"/>
        </a:spcBef>
        <a:spcAft>
          <a:spcPct val="0"/>
        </a:spcAft>
        <a:defRPr sz="4400" b="1" kern="1200">
          <a:solidFill>
            <a:srgbClr val="244290"/>
          </a:solidFill>
          <a:latin typeface="+mj-lt"/>
          <a:ea typeface="+mj-ea"/>
          <a:cs typeface="+mj-cs"/>
        </a:defRPr>
      </a:lvl1pPr>
      <a:lvl2pPr algn="l" defTabSz="518658" rtl="0" fontAlgn="base">
        <a:spcBef>
          <a:spcPct val="0"/>
        </a:spcBef>
        <a:spcAft>
          <a:spcPct val="0"/>
        </a:spcAft>
        <a:defRPr sz="4400" b="1">
          <a:solidFill>
            <a:srgbClr val="244290"/>
          </a:solidFill>
          <a:latin typeface="Calibri" pitchFamily="34" charset="0"/>
        </a:defRPr>
      </a:lvl2pPr>
      <a:lvl3pPr algn="l" defTabSz="518658" rtl="0" fontAlgn="base">
        <a:spcBef>
          <a:spcPct val="0"/>
        </a:spcBef>
        <a:spcAft>
          <a:spcPct val="0"/>
        </a:spcAft>
        <a:defRPr sz="4400" b="1">
          <a:solidFill>
            <a:srgbClr val="244290"/>
          </a:solidFill>
          <a:latin typeface="Calibri" pitchFamily="34" charset="0"/>
        </a:defRPr>
      </a:lvl3pPr>
      <a:lvl4pPr algn="l" defTabSz="518658" rtl="0" fontAlgn="base">
        <a:spcBef>
          <a:spcPct val="0"/>
        </a:spcBef>
        <a:spcAft>
          <a:spcPct val="0"/>
        </a:spcAft>
        <a:defRPr sz="4400" b="1">
          <a:solidFill>
            <a:srgbClr val="244290"/>
          </a:solidFill>
          <a:latin typeface="Calibri" pitchFamily="34" charset="0"/>
        </a:defRPr>
      </a:lvl4pPr>
      <a:lvl5pPr algn="l" defTabSz="518658" rtl="0" fontAlgn="base">
        <a:spcBef>
          <a:spcPct val="0"/>
        </a:spcBef>
        <a:spcAft>
          <a:spcPct val="0"/>
        </a:spcAft>
        <a:defRPr sz="4400" b="1">
          <a:solidFill>
            <a:srgbClr val="244290"/>
          </a:solidFill>
          <a:latin typeface="Calibri" pitchFamily="34" charset="0"/>
        </a:defRPr>
      </a:lvl5pPr>
      <a:lvl6pPr marL="456801" algn="l" defTabSz="518658" rtl="0" fontAlgn="base">
        <a:spcBef>
          <a:spcPct val="0"/>
        </a:spcBef>
        <a:spcAft>
          <a:spcPct val="0"/>
        </a:spcAft>
        <a:defRPr sz="4400" b="1">
          <a:solidFill>
            <a:srgbClr val="244290"/>
          </a:solidFill>
          <a:latin typeface="Calibri" pitchFamily="34" charset="0"/>
        </a:defRPr>
      </a:lvl6pPr>
      <a:lvl7pPr marL="913608" algn="l" defTabSz="518658" rtl="0" fontAlgn="base">
        <a:spcBef>
          <a:spcPct val="0"/>
        </a:spcBef>
        <a:spcAft>
          <a:spcPct val="0"/>
        </a:spcAft>
        <a:defRPr sz="4400" b="1">
          <a:solidFill>
            <a:srgbClr val="244290"/>
          </a:solidFill>
          <a:latin typeface="Calibri" pitchFamily="34" charset="0"/>
        </a:defRPr>
      </a:lvl7pPr>
      <a:lvl8pPr marL="1370412" algn="l" defTabSz="518658" rtl="0" fontAlgn="base">
        <a:spcBef>
          <a:spcPct val="0"/>
        </a:spcBef>
        <a:spcAft>
          <a:spcPct val="0"/>
        </a:spcAft>
        <a:defRPr sz="4400" b="1">
          <a:solidFill>
            <a:srgbClr val="244290"/>
          </a:solidFill>
          <a:latin typeface="Calibri" pitchFamily="34" charset="0"/>
        </a:defRPr>
      </a:lvl8pPr>
      <a:lvl9pPr marL="1827217" algn="l" defTabSz="518658" rtl="0" fontAlgn="base">
        <a:spcBef>
          <a:spcPct val="0"/>
        </a:spcBef>
        <a:spcAft>
          <a:spcPct val="0"/>
        </a:spcAft>
        <a:defRPr sz="4400" b="1">
          <a:solidFill>
            <a:srgbClr val="244290"/>
          </a:solidFill>
          <a:latin typeface="Calibri" pitchFamily="34" charset="0"/>
        </a:defRPr>
      </a:lvl9pPr>
    </p:titleStyle>
    <p:bodyStyle>
      <a:lvl1pPr marL="388601" indent="-388601" algn="l" defTabSz="518658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7F7F7F"/>
          </a:solidFill>
          <a:latin typeface="+mn-lt"/>
          <a:ea typeface="+mn-ea"/>
          <a:cs typeface="+mn-cs"/>
        </a:defRPr>
      </a:lvl1pPr>
      <a:lvl2pPr marL="843818" indent="-323570" algn="l" defTabSz="518658" rtl="0" fontAlgn="base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rgbClr val="7F7F7F"/>
          </a:solidFill>
          <a:latin typeface="+mn-lt"/>
          <a:ea typeface="+mn-ea"/>
          <a:cs typeface="+mn-cs"/>
        </a:defRPr>
      </a:lvl2pPr>
      <a:lvl3pPr marL="1299037" indent="-258540" algn="l" defTabSz="518658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819287" indent="-258540" algn="l" defTabSz="518658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7F7F7F"/>
          </a:solidFill>
          <a:latin typeface="+mn-lt"/>
          <a:ea typeface="+mn-ea"/>
          <a:cs typeface="+mn-cs"/>
        </a:defRPr>
      </a:lvl4pPr>
      <a:lvl5pPr marL="2339536" indent="-258540" algn="l" defTabSz="518658" rtl="0" fontAlgn="base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rgbClr val="7F7F7F"/>
          </a:solidFill>
          <a:latin typeface="+mn-lt"/>
          <a:ea typeface="+mn-ea"/>
          <a:cs typeface="+mn-cs"/>
        </a:defRPr>
      </a:lvl5pPr>
      <a:lvl6pPr marL="2861170" indent="-260101" algn="l" defTabSz="52020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1385" indent="-260101" algn="l" defTabSz="52020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1598" indent="-260101" algn="l" defTabSz="52020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1810" indent="-260101" algn="l" defTabSz="52020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020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207" algn="l" defTabSz="52020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425" algn="l" defTabSz="52020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639" algn="l" defTabSz="52020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851" algn="l" defTabSz="52020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064" algn="l" defTabSz="52020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1278" algn="l" defTabSz="52020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1492" algn="l" defTabSz="52020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1704" algn="l" defTabSz="52020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pal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tiff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mpf.lt" TargetMode="External"/><Relationship Id="rId2" Type="http://schemas.openxmlformats.org/officeDocument/2006/relationships/slideLayout" Target="../slideLayouts/slideLayout89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5.tiff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698172"/>
            <a:ext cx="10688638" cy="4078514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lt-LT" sz="3900" b="1" dirty="0">
                <a:solidFill>
                  <a:srgbClr val="E85D41"/>
                </a:solidFill>
                <a:cs typeface="Times New Roman" pitchFamily="18" charset="0"/>
              </a:rPr>
              <a:t> </a:t>
            </a:r>
          </a:p>
          <a:p>
            <a:pPr marL="0" lvl="0" indent="0" algn="ctr" defTabSz="519113">
              <a:lnSpc>
                <a:spcPct val="80000"/>
              </a:lnSpc>
              <a:buNone/>
            </a:pPr>
            <a:r>
              <a:rPr lang="sv-SE" sz="4400" b="1" dirty="0"/>
              <a:t>EPALE – </a:t>
            </a:r>
            <a:endParaRPr lang="lt-LT" sz="4400" b="1" dirty="0" smtClean="0"/>
          </a:p>
          <a:p>
            <a:pPr marL="0" lvl="0" indent="0" algn="ctr" defTabSz="519113">
              <a:lnSpc>
                <a:spcPct val="80000"/>
              </a:lnSpc>
              <a:buNone/>
            </a:pPr>
            <a:r>
              <a:rPr lang="lv-LV" sz="4400" b="1" dirty="0" smtClean="0">
                <a:solidFill>
                  <a:srgbClr val="4DBAAB"/>
                </a:solidFill>
                <a:cs typeface="Times New Roman" pitchFamily="18" charset="0"/>
              </a:rPr>
              <a:t>Electronic </a:t>
            </a:r>
            <a:r>
              <a:rPr lang="lv-LV" sz="4400" b="1" dirty="0">
                <a:solidFill>
                  <a:srgbClr val="4DBAAB"/>
                </a:solidFill>
                <a:cs typeface="Times New Roman" pitchFamily="18" charset="0"/>
              </a:rPr>
              <a:t>Platform </a:t>
            </a:r>
          </a:p>
          <a:p>
            <a:pPr marL="0" lvl="0" indent="0" algn="ctr" defTabSz="519113">
              <a:lnSpc>
                <a:spcPct val="80000"/>
              </a:lnSpc>
              <a:buNone/>
            </a:pPr>
            <a:r>
              <a:rPr lang="lv-LV" sz="4400" b="1" dirty="0">
                <a:solidFill>
                  <a:srgbClr val="4DBAAB"/>
                </a:solidFill>
                <a:cs typeface="Times New Roman" pitchFamily="18" charset="0"/>
              </a:rPr>
              <a:t>for Adult Learning in Europe </a:t>
            </a:r>
            <a:endParaRPr lang="lt-LT" sz="4400" b="1" dirty="0">
              <a:solidFill>
                <a:srgbClr val="4DBAAB"/>
              </a:solidFill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sv-SE" sz="4400" dirty="0"/>
              <a:t/>
            </a:r>
            <a:br>
              <a:rPr lang="sv-SE" sz="4400" dirty="0"/>
            </a:br>
            <a:r>
              <a:rPr lang="sv-SE" sz="1900" dirty="0">
                <a:hlinkClick r:id="rId3"/>
              </a:rPr>
              <a:t>http://ec.europa.eu/epale/</a:t>
            </a:r>
            <a:r>
              <a:rPr lang="sv-SE" sz="1900" dirty="0"/>
              <a:t/>
            </a:r>
            <a:br>
              <a:rPr lang="sv-SE" sz="1900" dirty="0"/>
            </a:br>
            <a:endParaRPr lang="lt-LT" sz="2200" b="1" dirty="0"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lt-LT" sz="2200" b="1" dirty="0">
              <a:solidFill>
                <a:srgbClr val="E85D41"/>
              </a:solidFill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lt-LT" sz="2200" dirty="0" smtClean="0">
                <a:cs typeface="Times New Roman" pitchFamily="18" charset="0"/>
              </a:rPr>
              <a:t>Dr. Edita Trečiokienė</a:t>
            </a:r>
            <a:endParaRPr lang="lt-LT" sz="2200" dirty="0"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lt-LT" sz="900" dirty="0">
              <a:solidFill>
                <a:srgbClr val="E85D41"/>
              </a:solidFill>
              <a:cs typeface="Times New Roman" pitchFamily="18" charset="0"/>
            </a:endParaRPr>
          </a:p>
          <a:p>
            <a:pPr marL="0" lvl="0" indent="0" algn="ctr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200" dirty="0" smtClean="0">
                <a:solidFill>
                  <a:prstClr val="black"/>
                </a:solidFill>
              </a:rPr>
              <a:t>         </a:t>
            </a:r>
            <a:r>
              <a:rPr lang="en-US" sz="2200" dirty="0" smtClean="0">
                <a:solidFill>
                  <a:prstClr val="black"/>
                </a:solidFill>
              </a:rPr>
              <a:t>Vilnius,</a:t>
            </a:r>
            <a:r>
              <a:rPr lang="en-US" sz="2200" dirty="0" smtClean="0">
                <a:solidFill>
                  <a:prstClr val="black"/>
                </a:solidFill>
              </a:rPr>
              <a:t>  </a:t>
            </a:r>
            <a:r>
              <a:rPr lang="en-US" sz="2200" dirty="0" smtClean="0">
                <a:solidFill>
                  <a:prstClr val="black"/>
                </a:solidFill>
              </a:rPr>
              <a:t>Septem</a:t>
            </a:r>
            <a:r>
              <a:rPr lang="en-US" sz="2200" dirty="0" smtClean="0">
                <a:solidFill>
                  <a:prstClr val="black"/>
                </a:solidFill>
              </a:rPr>
              <a:t>ber </a:t>
            </a:r>
            <a:r>
              <a:rPr lang="en-US" sz="2200" dirty="0" smtClean="0">
                <a:solidFill>
                  <a:prstClr val="black"/>
                </a:solidFill>
              </a:rPr>
              <a:t>12</a:t>
            </a:r>
            <a:r>
              <a:rPr lang="lt-LT" sz="2200" dirty="0">
                <a:solidFill>
                  <a:prstClr val="black"/>
                </a:solidFill>
              </a:rPr>
              <a:t>,</a:t>
            </a:r>
            <a:r>
              <a:rPr lang="en-US" sz="2200" dirty="0" smtClean="0">
                <a:solidFill>
                  <a:prstClr val="black"/>
                </a:solidFill>
              </a:rPr>
              <a:t> 2019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lt-LT" sz="900" b="1" dirty="0" smtClean="0">
                <a:solidFill>
                  <a:srgbClr val="E85D41"/>
                </a:solidFill>
                <a:cs typeface="Times New Roman" pitchFamily="18" charset="0"/>
              </a:rPr>
              <a:t> </a:t>
            </a:r>
            <a:endParaRPr lang="en-US" sz="900" b="1" dirty="0">
              <a:solidFill>
                <a:srgbClr val="E85D41"/>
              </a:solidFill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endParaRPr lang="lt-LT" sz="800" b="1" dirty="0">
              <a:solidFill>
                <a:srgbClr val="E85D4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710" y="6008927"/>
            <a:ext cx="3869842" cy="110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k.kuzmaite\Desktop\logo_Epale.t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5297714"/>
            <a:ext cx="1349829" cy="181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47484"/>
            <a:ext cx="7863840" cy="20848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4DBAAB"/>
                </a:solidFill>
              </a:rPr>
              <a:t>Share and promote your ideas </a:t>
            </a:r>
            <a:r>
              <a:rPr lang="en-US" b="0" dirty="0" smtClean="0">
                <a:solidFill>
                  <a:srgbClr val="4DBAAB"/>
                </a:solidFill>
              </a:rPr>
              <a:t>makes you more visible</a:t>
            </a:r>
            <a:r>
              <a:rPr lang="en-US" dirty="0" smtClean="0">
                <a:solidFill>
                  <a:srgbClr val="4DBAAB"/>
                </a:solidFill>
              </a:rPr>
              <a:t/>
            </a:r>
            <a:br>
              <a:rPr lang="en-US" dirty="0" smtClean="0">
                <a:solidFill>
                  <a:srgbClr val="4DBAAB"/>
                </a:solidFill>
              </a:rPr>
            </a:br>
            <a:r>
              <a:rPr lang="en-US" dirty="0" smtClean="0">
                <a:solidFill>
                  <a:srgbClr val="4DBAAB"/>
                </a:solidFill>
              </a:rPr>
              <a:t> in your field</a:t>
            </a:r>
            <a:endParaRPr lang="en-US" dirty="0">
              <a:solidFill>
                <a:srgbClr val="4DBAAB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B9B7B229-FF8F-4184-8F65-F6ACEF8AE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8" y="2432315"/>
            <a:ext cx="10450286" cy="515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855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4DBAAB"/>
                </a:solidFill>
              </a:rPr>
              <a:t>Education Exchanges Support Foundation</a:t>
            </a:r>
          </a:p>
          <a:p>
            <a:pPr marL="0" indent="0">
              <a:buNone/>
            </a:pPr>
            <a:r>
              <a:rPr lang="en-GB" b="1" dirty="0" err="1" smtClean="0">
                <a:solidFill>
                  <a:srgbClr val="4DBAAB"/>
                </a:solidFill>
              </a:rPr>
              <a:t>Rožių</a:t>
            </a:r>
            <a:r>
              <a:rPr lang="en-GB" b="1" dirty="0" smtClean="0">
                <a:solidFill>
                  <a:srgbClr val="4DBAAB"/>
                </a:solidFill>
              </a:rPr>
              <a:t> al. 2, 03106 Vilnius, 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4DBAAB"/>
                </a:solidFill>
              </a:rPr>
              <a:t>Lithuania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4DBAAB"/>
                </a:solidFill>
              </a:rPr>
              <a:t>Email </a:t>
            </a:r>
            <a:r>
              <a:rPr lang="en-GB" b="1" dirty="0" err="1" smtClean="0">
                <a:solidFill>
                  <a:srgbClr val="4DBAAB"/>
                </a:solidFill>
              </a:rPr>
              <a:t>EPALE</a:t>
            </a:r>
            <a:r>
              <a:rPr lang="en-GB" b="1" dirty="0" err="1" smtClean="0">
                <a:solidFill>
                  <a:srgbClr val="4DBAAB"/>
                </a:solidFill>
                <a:hlinkClick r:id="rId3"/>
              </a:rPr>
              <a:t>@smpf.lt</a:t>
            </a:r>
            <a:endParaRPr lang="en-GB" b="1" dirty="0" smtClean="0">
              <a:solidFill>
                <a:srgbClr val="4DBAAB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3285A9"/>
              </a:solidFill>
            </a:endParaRPr>
          </a:p>
        </p:txBody>
      </p:sp>
      <p:pic>
        <p:nvPicPr>
          <p:cNvPr id="107523" name="Picture 5" descr="U:\02.Veikla\29. Projektai\EPALE\04 Projekto veiklos\2. Renginiai\2014-11-14 Konferencija Panevezys\eu_flag_co_funded_pos_[rgb]_righ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863" y="582614"/>
            <a:ext cx="27432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k.kuzmaite\Desktop\logo_Epale.t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114" y="319314"/>
            <a:ext cx="1320800" cy="1799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6976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30695" y="664659"/>
            <a:ext cx="9085342" cy="675755"/>
          </a:xfrm>
        </p:spPr>
        <p:txBody>
          <a:bodyPr/>
          <a:lstStyle/>
          <a:p>
            <a:r>
              <a:rPr lang="en-GB" sz="5000" dirty="0">
                <a:solidFill>
                  <a:srgbClr val="00CC99"/>
                </a:solidFill>
              </a:rPr>
              <a:t>Make use of EPALE for: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83211" y="1770813"/>
            <a:ext cx="8267306" cy="4144196"/>
          </a:xfrm>
        </p:spPr>
        <p:txBody>
          <a:bodyPr/>
          <a:lstStyle/>
          <a:p>
            <a:pPr algn="l"/>
            <a:endParaRPr lang="en-GB" sz="2700" dirty="0">
              <a:solidFill>
                <a:srgbClr val="000000"/>
              </a:solidFill>
            </a:endParaRPr>
          </a:p>
          <a:p>
            <a:pPr algn="l"/>
            <a:r>
              <a:rPr lang="en-GB" sz="3600" b="1" dirty="0">
                <a:solidFill>
                  <a:srgbClr val="000000"/>
                </a:solidFill>
              </a:rPr>
              <a:t>Preparing your application</a:t>
            </a:r>
          </a:p>
          <a:p>
            <a:pPr algn="l"/>
            <a:endParaRPr lang="en-GB" sz="3600" b="1" dirty="0">
              <a:solidFill>
                <a:srgbClr val="000000"/>
              </a:solidFill>
            </a:endParaRPr>
          </a:p>
          <a:p>
            <a:pPr algn="l"/>
            <a:r>
              <a:rPr lang="en-GB" sz="3600" b="1" dirty="0">
                <a:solidFill>
                  <a:srgbClr val="000000"/>
                </a:solidFill>
              </a:rPr>
              <a:t>Managing your project</a:t>
            </a:r>
          </a:p>
          <a:p>
            <a:pPr algn="l"/>
            <a:endParaRPr lang="en-GB" sz="3600" b="1" dirty="0">
              <a:solidFill>
                <a:srgbClr val="000000"/>
              </a:solidFill>
            </a:endParaRPr>
          </a:p>
          <a:p>
            <a:pPr algn="l"/>
            <a:r>
              <a:rPr lang="en-GB" sz="3600" b="1" dirty="0">
                <a:solidFill>
                  <a:srgbClr val="000000"/>
                </a:solidFill>
              </a:rPr>
              <a:t>Sharing your experiences and results</a:t>
            </a:r>
          </a:p>
        </p:txBody>
      </p:sp>
      <p:pic>
        <p:nvPicPr>
          <p:cNvPr id="6" name="Picture 5" descr="C:\Users\k.kuzmaite\Desktop\logo_Epale.t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543" y="4310743"/>
            <a:ext cx="1886857" cy="2946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976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928" y="1692912"/>
            <a:ext cx="9348709" cy="5193587"/>
          </a:xfrm>
          <a:prstGeom prst="rect">
            <a:avLst/>
          </a:prstGeom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7C3-BC24-4059-A7F4-43B9FB1DA0EB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30694" y="357300"/>
            <a:ext cx="9171568" cy="952906"/>
          </a:xfrm>
        </p:spPr>
        <p:txBody>
          <a:bodyPr/>
          <a:lstStyle/>
          <a:p>
            <a:r>
              <a:rPr lang="en-US" dirty="0" smtClean="0">
                <a:solidFill>
                  <a:srgbClr val="4DBAAB"/>
                </a:solidFill>
              </a:rPr>
              <a:t>This is what you see when you enter the platform</a:t>
            </a:r>
            <a:endParaRPr lang="en-US" dirty="0">
              <a:solidFill>
                <a:srgbClr val="4DBA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1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43731" y="701558"/>
            <a:ext cx="9085342" cy="1179945"/>
          </a:xfrm>
        </p:spPr>
        <p:txBody>
          <a:bodyPr/>
          <a:lstStyle/>
          <a:p>
            <a:r>
              <a:rPr lang="en-GB" sz="3600" dirty="0">
                <a:solidFill>
                  <a:srgbClr val="00CC99"/>
                </a:solidFill>
              </a:rPr>
              <a:t>Preparing your application</a:t>
            </a:r>
            <a:br>
              <a:rPr lang="en-GB" sz="3600" dirty="0">
                <a:solidFill>
                  <a:srgbClr val="00CC99"/>
                </a:solidFill>
              </a:rPr>
            </a:br>
            <a:endParaRPr lang="en-GB" dirty="0">
              <a:solidFill>
                <a:srgbClr val="00CC99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1789" y="1679595"/>
            <a:ext cx="8454646" cy="5772584"/>
          </a:xfrm>
        </p:spPr>
        <p:txBody>
          <a:bodyPr/>
          <a:lstStyle/>
          <a:p>
            <a:pPr algn="l"/>
            <a:endParaRPr lang="sv-SE" sz="2700" dirty="0">
              <a:solidFill>
                <a:srgbClr val="000000"/>
              </a:solidFill>
            </a:endParaRPr>
          </a:p>
          <a:p>
            <a:pPr algn="l"/>
            <a:endParaRPr lang="sv-SE" sz="2700" dirty="0">
              <a:solidFill>
                <a:srgbClr val="000000"/>
              </a:solidFill>
            </a:endParaRPr>
          </a:p>
          <a:p>
            <a:pPr algn="l"/>
            <a:endParaRPr lang="sv-SE" sz="2700" dirty="0">
              <a:solidFill>
                <a:srgbClr val="000000"/>
              </a:solidFill>
            </a:endParaRPr>
          </a:p>
          <a:p>
            <a:pPr algn="l"/>
            <a:endParaRPr lang="sv-SE" sz="2700" b="1" dirty="0">
              <a:solidFill>
                <a:srgbClr val="000000"/>
              </a:solidFill>
            </a:endParaRPr>
          </a:p>
          <a:p>
            <a:pPr algn="l"/>
            <a:endParaRPr lang="sv-SE" sz="2700" b="1" dirty="0">
              <a:solidFill>
                <a:srgbClr val="000000"/>
              </a:solidFill>
            </a:endParaRPr>
          </a:p>
          <a:p>
            <a:pPr algn="l"/>
            <a:endParaRPr lang="sv-SE" sz="2700" b="1" dirty="0">
              <a:solidFill>
                <a:srgbClr val="000000"/>
              </a:solidFill>
            </a:endParaRPr>
          </a:p>
          <a:p>
            <a:pPr algn="l"/>
            <a:r>
              <a:rPr lang="en-GB" sz="2700" b="1" dirty="0">
                <a:solidFill>
                  <a:srgbClr val="000000"/>
                </a:solidFill>
              </a:rPr>
              <a:t>Make use of experiences from others!</a:t>
            </a:r>
            <a:br>
              <a:rPr lang="en-GB" sz="2700" b="1" dirty="0">
                <a:solidFill>
                  <a:srgbClr val="000000"/>
                </a:solidFill>
              </a:rPr>
            </a:br>
            <a:endParaRPr lang="en-GB" sz="2700" b="1" dirty="0">
              <a:solidFill>
                <a:srgbClr val="000000"/>
              </a:solidFill>
            </a:endParaRPr>
          </a:p>
          <a:p>
            <a:pPr algn="l"/>
            <a:r>
              <a:rPr lang="en-GB" sz="2700" b="1" dirty="0">
                <a:solidFill>
                  <a:srgbClr val="000000"/>
                </a:solidFill>
              </a:rPr>
              <a:t>Search for (application) supporting documents!</a:t>
            </a:r>
            <a:br>
              <a:rPr lang="en-GB" sz="2700" b="1" dirty="0">
                <a:solidFill>
                  <a:srgbClr val="000000"/>
                </a:solidFill>
              </a:rPr>
            </a:br>
            <a:endParaRPr lang="en-GB" sz="2700" b="1" dirty="0">
              <a:solidFill>
                <a:srgbClr val="000000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GB" sz="2700" b="1" dirty="0">
                <a:solidFill>
                  <a:srgbClr val="000000"/>
                </a:solidFill>
              </a:rPr>
              <a:t>Check that you mean the same when using for instance </a:t>
            </a:r>
            <a:endParaRPr lang="lt-LT" sz="2700" b="1" dirty="0" smtClean="0">
              <a:solidFill>
                <a:srgbClr val="000000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GB" sz="2700" b="1" dirty="0" smtClean="0">
                <a:solidFill>
                  <a:srgbClr val="000000"/>
                </a:solidFill>
              </a:rPr>
              <a:t>an </a:t>
            </a:r>
            <a:r>
              <a:rPr lang="en-GB" sz="2700" b="1" dirty="0">
                <a:solidFill>
                  <a:srgbClr val="000000"/>
                </a:solidFill>
              </a:rPr>
              <a:t>English term</a:t>
            </a:r>
          </a:p>
          <a:p>
            <a:pPr algn="l"/>
            <a:endParaRPr lang="sv-SE" sz="2700" b="1" dirty="0">
              <a:solidFill>
                <a:srgbClr val="000000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34" y="1795334"/>
            <a:ext cx="9754580" cy="1561845"/>
          </a:xfrm>
          <a:prstGeom prst="rect">
            <a:avLst/>
          </a:prstGeom>
        </p:spPr>
      </p:pic>
      <p:cxnSp>
        <p:nvCxnSpPr>
          <p:cNvPr id="7" name="Rak pilkoppling 6"/>
          <p:cNvCxnSpPr/>
          <p:nvPr/>
        </p:nvCxnSpPr>
        <p:spPr>
          <a:xfrm>
            <a:off x="1558066" y="3472899"/>
            <a:ext cx="187120" cy="11131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Rak pilkoppling 10"/>
          <p:cNvCxnSpPr/>
          <p:nvPr/>
        </p:nvCxnSpPr>
        <p:spPr>
          <a:xfrm flipH="1">
            <a:off x="3128387" y="3472899"/>
            <a:ext cx="104277" cy="11253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Rak pilkoppling 12"/>
          <p:cNvCxnSpPr/>
          <p:nvPr/>
        </p:nvCxnSpPr>
        <p:spPr>
          <a:xfrm flipH="1">
            <a:off x="7199086" y="3357179"/>
            <a:ext cx="798285" cy="18099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Rak pilkoppling 15"/>
          <p:cNvCxnSpPr/>
          <p:nvPr/>
        </p:nvCxnSpPr>
        <p:spPr>
          <a:xfrm flipH="1">
            <a:off x="8355387" y="3479840"/>
            <a:ext cx="893366" cy="25981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2" name="Picture 11" descr="C:\Users\k.kuzmaite\Desktop\logo_Epale.t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069" y="4963886"/>
            <a:ext cx="1691759" cy="2383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1648" y="516488"/>
            <a:ext cx="9085342" cy="1365003"/>
          </a:xfrm>
        </p:spPr>
        <p:txBody>
          <a:bodyPr/>
          <a:lstStyle/>
          <a:p>
            <a:r>
              <a:rPr lang="en-GB" dirty="0" smtClean="0">
                <a:solidFill>
                  <a:srgbClr val="4DBAAB"/>
                </a:solidFill>
              </a:rPr>
              <a:t>Preparing your application –  find themes that hit your project idea</a:t>
            </a:r>
            <a:endParaRPr lang="en-GB" dirty="0">
              <a:solidFill>
                <a:srgbClr val="4DBAAB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C339-8E77-424F-BD26-41EA90398BF9}" type="slidenum">
              <a:rPr lang="en-GB" smtClean="0"/>
              <a:t>5</a:t>
            </a:fld>
            <a:endParaRPr lang="en-GB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85" y="2569029"/>
            <a:ext cx="7623621" cy="3962399"/>
          </a:xfrm>
          <a:prstGeom prst="rect">
            <a:avLst/>
          </a:prstGeom>
        </p:spPr>
      </p:pic>
      <p:pic>
        <p:nvPicPr>
          <p:cNvPr id="9" name="Picture 8" descr="C:\Users\k.kuzmaite\Desktop\logo_Epale.t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057" y="5109029"/>
            <a:ext cx="1799772" cy="2238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643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1648" y="516488"/>
            <a:ext cx="9085342" cy="1365003"/>
          </a:xfrm>
        </p:spPr>
        <p:txBody>
          <a:bodyPr/>
          <a:lstStyle/>
          <a:p>
            <a:r>
              <a:rPr lang="en-GB" dirty="0" smtClean="0">
                <a:solidFill>
                  <a:srgbClr val="4DBAAB"/>
                </a:solidFill>
              </a:rPr>
              <a:t>Preparing your application –  find themes that hit your project idea</a:t>
            </a:r>
            <a:endParaRPr lang="en-GB" dirty="0">
              <a:solidFill>
                <a:srgbClr val="4DBAAB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C339-8E77-424F-BD26-41EA90398BF9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49" y="2705413"/>
            <a:ext cx="4549797" cy="2934094"/>
          </a:xfrm>
          <a:prstGeom prst="rect">
            <a:avLst/>
          </a:prstGeom>
        </p:spPr>
      </p:pic>
      <p:pic>
        <p:nvPicPr>
          <p:cNvPr id="8" name="Picture 7" descr="C:\Users\k.kuzmaite\Desktop\logo_Epale.t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057" y="5109029"/>
            <a:ext cx="1799772" cy="2238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330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43731" y="701557"/>
            <a:ext cx="9085342" cy="1179945"/>
          </a:xfrm>
        </p:spPr>
        <p:txBody>
          <a:bodyPr/>
          <a:lstStyle/>
          <a:p>
            <a:r>
              <a:rPr lang="en-GB" sz="3600" dirty="0">
                <a:solidFill>
                  <a:srgbClr val="4DBAAB"/>
                </a:solidFill>
              </a:rPr>
              <a:t>Preparing your application – find themes that hit your project idea</a:t>
            </a:r>
            <a:r>
              <a:rPr lang="sv-SE" sz="3600" dirty="0"/>
              <a:t/>
            </a:r>
            <a:br>
              <a:rPr lang="sv-SE" sz="3600" dirty="0"/>
            </a:b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30" y="1865796"/>
            <a:ext cx="7828970" cy="3468186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13393" y="1635544"/>
            <a:ext cx="7959319" cy="4279466"/>
          </a:xfrm>
        </p:spPr>
        <p:txBody>
          <a:bodyPr/>
          <a:lstStyle/>
          <a:p>
            <a:endParaRPr lang="sv-SE" sz="2700" u="sng" dirty="0">
              <a:solidFill>
                <a:srgbClr val="000000"/>
              </a:solidFill>
            </a:endParaRPr>
          </a:p>
        </p:txBody>
      </p:sp>
      <p:pic>
        <p:nvPicPr>
          <p:cNvPr id="6" name="Picture 5" descr="C:\Users\k.kuzmaite\Desktop\logo_Epale.t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057" y="4949371"/>
            <a:ext cx="1799772" cy="2398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83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631220" y="2238122"/>
            <a:ext cx="8100641" cy="4127021"/>
          </a:xfrm>
        </p:spPr>
        <p:txBody>
          <a:bodyPr/>
          <a:lstStyle/>
          <a:p>
            <a:endParaRPr lang="sv-SE" dirty="0"/>
          </a:p>
          <a:p>
            <a:endParaRPr lang="en-GB" dirty="0" smtClean="0"/>
          </a:p>
          <a:p>
            <a:r>
              <a:rPr lang="en-GB" dirty="0" smtClean="0"/>
              <a:t>Write blogs!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Link to resources ( results, reports …)!</a:t>
            </a:r>
          </a:p>
          <a:p>
            <a:endParaRPr lang="en-GB" dirty="0" smtClean="0"/>
          </a:p>
          <a:p>
            <a:endParaRPr lang="sv-SE" dirty="0" smtClean="0"/>
          </a:p>
          <a:p>
            <a:endParaRPr lang="sv-SE" dirty="0" smtClean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7C3-BC24-4059-A7F4-43B9FB1DA0EB}" type="slidenum">
              <a:rPr lang="sv-SE" smtClean="0"/>
              <a:t>8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4DBAAB"/>
                </a:solidFill>
              </a:rPr>
              <a:t>Sharing your </a:t>
            </a:r>
            <a:r>
              <a:rPr lang="en-GB" sz="3600" dirty="0">
                <a:solidFill>
                  <a:srgbClr val="4DBAAB"/>
                </a:solidFill>
              </a:rPr>
              <a:t>experiences</a:t>
            </a:r>
            <a:r>
              <a:rPr lang="en-GB" dirty="0" smtClean="0">
                <a:solidFill>
                  <a:srgbClr val="4DBAAB"/>
                </a:solidFill>
              </a:rPr>
              <a:t> and results- </a:t>
            </a:r>
            <a:r>
              <a:rPr lang="en-GB" sz="2700" dirty="0">
                <a:solidFill>
                  <a:srgbClr val="4DBAAB"/>
                </a:solidFill>
              </a:rPr>
              <a:t>during and after the project period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359" y="2064457"/>
            <a:ext cx="2104054" cy="202316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076" y="4108548"/>
            <a:ext cx="2368949" cy="2256595"/>
          </a:xfrm>
          <a:prstGeom prst="rect">
            <a:avLst/>
          </a:prstGeom>
        </p:spPr>
      </p:pic>
      <p:pic>
        <p:nvPicPr>
          <p:cNvPr id="8" name="Picture 7" descr="C:\Users\k.kuzmaite\Desktop\logo_Epale.t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057" y="4905829"/>
            <a:ext cx="1799772" cy="244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717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30695" y="664659"/>
            <a:ext cx="9085342" cy="1106160"/>
          </a:xfrm>
        </p:spPr>
        <p:txBody>
          <a:bodyPr/>
          <a:lstStyle/>
          <a:p>
            <a:r>
              <a:rPr lang="en-GB" sz="3600" dirty="0">
                <a:solidFill>
                  <a:srgbClr val="4DBAAB"/>
                </a:solidFill>
              </a:rPr>
              <a:t>Sharing your experiences and results -</a:t>
            </a:r>
            <a:br>
              <a:rPr lang="en-GB" sz="3600" dirty="0">
                <a:solidFill>
                  <a:srgbClr val="4DBAAB"/>
                </a:solidFill>
              </a:rPr>
            </a:br>
            <a:r>
              <a:rPr lang="en-GB" sz="2700" dirty="0">
                <a:solidFill>
                  <a:srgbClr val="4DBAAB"/>
                </a:solidFill>
              </a:rPr>
              <a:t>during and after the project period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30695" y="1955277"/>
            <a:ext cx="8519822" cy="3959735"/>
          </a:xfrm>
        </p:spPr>
        <p:txBody>
          <a:bodyPr/>
          <a:lstStyle/>
          <a:p>
            <a:pPr algn="l"/>
            <a:endParaRPr lang="sv-SE" sz="2700" dirty="0">
              <a:solidFill>
                <a:srgbClr val="000000"/>
              </a:solidFill>
            </a:endParaRPr>
          </a:p>
          <a:p>
            <a:pPr algn="l"/>
            <a:r>
              <a:rPr lang="en-GB" b="1" dirty="0" smtClean="0">
                <a:solidFill>
                  <a:srgbClr val="000000"/>
                </a:solidFill>
              </a:rPr>
              <a:t>Promote courses and events organised by your projects</a:t>
            </a:r>
          </a:p>
          <a:p>
            <a:pPr algn="l"/>
            <a:endParaRPr lang="sv-SE" sz="2700" b="1" dirty="0">
              <a:solidFill>
                <a:srgbClr val="000000"/>
              </a:solidFill>
            </a:endParaRPr>
          </a:p>
          <a:p>
            <a:pPr algn="l"/>
            <a:endParaRPr lang="sv-SE" sz="2700" b="1" dirty="0">
              <a:solidFill>
                <a:srgbClr val="000000"/>
              </a:solidFill>
            </a:endParaRPr>
          </a:p>
          <a:p>
            <a:pPr algn="l"/>
            <a:endParaRPr lang="sv-SE" sz="2700" b="1" dirty="0">
              <a:solidFill>
                <a:srgbClr val="000000"/>
              </a:solidFill>
            </a:endParaRPr>
          </a:p>
          <a:p>
            <a:pPr algn="l"/>
            <a:endParaRPr lang="sv-SE" sz="2700" b="1" dirty="0">
              <a:solidFill>
                <a:srgbClr val="000000"/>
              </a:solidFill>
            </a:endParaRPr>
          </a:p>
          <a:p>
            <a:pPr algn="l"/>
            <a:endParaRPr lang="sv-SE" sz="2700" b="1" dirty="0">
              <a:solidFill>
                <a:srgbClr val="000000"/>
              </a:solidFill>
            </a:endParaRPr>
          </a:p>
          <a:p>
            <a:pPr algn="l"/>
            <a:endParaRPr lang="sv-SE" sz="2700" b="1" dirty="0">
              <a:solidFill>
                <a:srgbClr val="000000"/>
              </a:solidFill>
            </a:endParaRPr>
          </a:p>
          <a:p>
            <a:pPr algn="l"/>
            <a:endParaRPr lang="sv-SE" sz="2700" b="1" dirty="0">
              <a:solidFill>
                <a:srgbClr val="000000"/>
              </a:solidFill>
            </a:endParaRPr>
          </a:p>
          <a:p>
            <a:pPr algn="l"/>
            <a:endParaRPr lang="sv-SE" sz="2700" b="1" dirty="0">
              <a:solidFill>
                <a:srgbClr val="000000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95" y="3291452"/>
            <a:ext cx="1224740" cy="1102916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5318249" y="3849069"/>
            <a:ext cx="3923512" cy="3498410"/>
          </a:xfrm>
          <a:prstGeom prst="rect">
            <a:avLst/>
          </a:prstGeom>
        </p:spPr>
        <p:txBody>
          <a:bodyPr wrap="square" lIns="104160" tIns="52078" rIns="104160" bIns="52078">
            <a:spAutoFit/>
          </a:bodyPr>
          <a:lstStyle/>
          <a:p>
            <a:pPr marL="325495" indent="-32549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33333"/>
                </a:solidFill>
                <a:latin typeface="Verdana" panose="020B0604030504040204" pitchFamily="34" charset="0"/>
              </a:rPr>
              <a:t>country</a:t>
            </a:r>
          </a:p>
          <a:p>
            <a:pPr marL="325495" indent="-32549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33333"/>
                </a:solidFill>
                <a:latin typeface="Verdana" panose="020B0604030504040204" pitchFamily="34" charset="0"/>
              </a:rPr>
              <a:t>language </a:t>
            </a:r>
            <a:r>
              <a:rPr lang="en-US" dirty="0">
                <a:solidFill>
                  <a:srgbClr val="333333"/>
                </a:solidFill>
                <a:latin typeface="Verdana" panose="020B0604030504040204" pitchFamily="34" charset="0"/>
              </a:rPr>
              <a:t>of the </a:t>
            </a:r>
            <a:r>
              <a:rPr lang="en-US" dirty="0" smtClean="0">
                <a:solidFill>
                  <a:srgbClr val="333333"/>
                </a:solidFill>
                <a:latin typeface="Verdana" panose="020B0604030504040204" pitchFamily="34" charset="0"/>
              </a:rPr>
              <a:t>event</a:t>
            </a:r>
          </a:p>
          <a:p>
            <a:pPr marL="325495" indent="-32549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Verdana" panose="020B0604030504040204" pitchFamily="34" charset="0"/>
              </a:rPr>
              <a:t>t</a:t>
            </a:r>
            <a:r>
              <a:rPr lang="en-US" dirty="0" smtClean="0">
                <a:solidFill>
                  <a:srgbClr val="333333"/>
                </a:solidFill>
                <a:latin typeface="Verdana" panose="020B0604030504040204" pitchFamily="34" charset="0"/>
              </a:rPr>
              <a:t>heme</a:t>
            </a:r>
          </a:p>
          <a:p>
            <a:pPr marL="325495" indent="-32549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Verdana" panose="020B0604030504040204" pitchFamily="34" charset="0"/>
              </a:rPr>
              <a:t>d</a:t>
            </a:r>
            <a:r>
              <a:rPr lang="en-US" dirty="0" smtClean="0">
                <a:solidFill>
                  <a:srgbClr val="333333"/>
                </a:solidFill>
                <a:latin typeface="Verdana" panose="020B0604030504040204" pitchFamily="34" charset="0"/>
              </a:rPr>
              <a:t>ate</a:t>
            </a:r>
          </a:p>
          <a:p>
            <a:pPr marL="325495" indent="-32549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33333"/>
                </a:solidFill>
                <a:latin typeface="Verdana" panose="020B0604030504040204" pitchFamily="34" charset="0"/>
              </a:rPr>
              <a:t>target </a:t>
            </a:r>
            <a:r>
              <a:rPr lang="en-US" dirty="0">
                <a:solidFill>
                  <a:srgbClr val="333333"/>
                </a:solidFill>
                <a:latin typeface="Verdana" panose="020B0604030504040204" pitchFamily="34" charset="0"/>
              </a:rPr>
              <a:t>group </a:t>
            </a:r>
            <a:endParaRPr lang="en-US" dirty="0" smtClean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marL="325495" indent="-32549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33333"/>
                </a:solidFill>
                <a:latin typeface="Verdana" panose="020B0604030504040204" pitchFamily="34" charset="0"/>
              </a:rPr>
              <a:t>type </a:t>
            </a:r>
            <a:r>
              <a:rPr lang="en-US" dirty="0">
                <a:solidFill>
                  <a:srgbClr val="333333"/>
                </a:solidFill>
                <a:latin typeface="Verdana" panose="020B0604030504040204" pitchFamily="34" charset="0"/>
              </a:rPr>
              <a:t>of </a:t>
            </a:r>
            <a:r>
              <a:rPr lang="en-US" dirty="0" smtClean="0">
                <a:solidFill>
                  <a:srgbClr val="333333"/>
                </a:solidFill>
                <a:latin typeface="Verdana" panose="020B0604030504040204" pitchFamily="34" charset="0"/>
              </a:rPr>
              <a:t>event</a:t>
            </a:r>
            <a:br>
              <a:rPr lang="en-US" dirty="0" smtClean="0">
                <a:solidFill>
                  <a:srgbClr val="333333"/>
                </a:solidFill>
                <a:latin typeface="Verdana" panose="020B0604030504040204" pitchFamily="34" charset="0"/>
              </a:rPr>
            </a:br>
            <a:endParaRPr lang="en-US" dirty="0" smtClean="0">
              <a:solidFill>
                <a:srgbClr val="333333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783" y="3569806"/>
            <a:ext cx="2226800" cy="546206"/>
          </a:xfrm>
          <a:prstGeom prst="rect">
            <a:avLst/>
          </a:prstGeom>
        </p:spPr>
      </p:pic>
      <p:cxnSp>
        <p:nvCxnSpPr>
          <p:cNvPr id="9" name="Rak pilkoppling 8"/>
          <p:cNvCxnSpPr/>
          <p:nvPr/>
        </p:nvCxnSpPr>
        <p:spPr>
          <a:xfrm flipV="1">
            <a:off x="1855435" y="3836762"/>
            <a:ext cx="464782" cy="122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Picture 9" descr="C:\Users\k.kuzmaite\Desktop\logo_Epale.t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057" y="4775200"/>
            <a:ext cx="1799772" cy="2572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30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UHR Standardlayouter">
  <a:themeElements>
    <a:clrScheme name="UHR_PP_03">
      <a:dk1>
        <a:srgbClr val="FFFFFF"/>
      </a:dk1>
      <a:lt1>
        <a:srgbClr val="FFFFFF"/>
      </a:lt1>
      <a:dk2>
        <a:srgbClr val="000000"/>
      </a:dk2>
      <a:lt2>
        <a:srgbClr val="EEDC00"/>
      </a:lt2>
      <a:accent1>
        <a:srgbClr val="E91449"/>
      </a:accent1>
      <a:accent2>
        <a:srgbClr val="EEDC00"/>
      </a:accent2>
      <a:accent3>
        <a:srgbClr val="C4D600"/>
      </a:accent3>
      <a:accent4>
        <a:srgbClr val="62269E"/>
      </a:accent4>
      <a:accent5>
        <a:srgbClr val="006E96"/>
      </a:accent5>
      <a:accent6>
        <a:srgbClr val="FFA400"/>
      </a:accent6>
      <a:hlink>
        <a:srgbClr val="0C0C0C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EPALE">
      <a:dk1>
        <a:srgbClr val="E85D41"/>
      </a:dk1>
      <a:lt1>
        <a:sysClr val="window" lastClr="FFFFFF"/>
      </a:lt1>
      <a:dk2>
        <a:srgbClr val="1F497D"/>
      </a:dk2>
      <a:lt2>
        <a:srgbClr val="EEECE1"/>
      </a:lt2>
      <a:accent1>
        <a:srgbClr val="E85D41"/>
      </a:accent1>
      <a:accent2>
        <a:srgbClr val="3285A9"/>
      </a:accent2>
      <a:accent3>
        <a:srgbClr val="4DBAAB"/>
      </a:accent3>
      <a:accent4>
        <a:srgbClr val="E85D41"/>
      </a:accent4>
      <a:accent5>
        <a:srgbClr val="3285A9"/>
      </a:accent5>
      <a:accent6>
        <a:srgbClr val="3285A9"/>
      </a:accent6>
      <a:hlink>
        <a:srgbClr val="E85D41"/>
      </a:hlink>
      <a:folHlink>
        <a:srgbClr val="4DBA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EPALE">
      <a:dk1>
        <a:srgbClr val="E85D41"/>
      </a:dk1>
      <a:lt1>
        <a:sysClr val="window" lastClr="FFFFFF"/>
      </a:lt1>
      <a:dk2>
        <a:srgbClr val="1F497D"/>
      </a:dk2>
      <a:lt2>
        <a:srgbClr val="EEECE1"/>
      </a:lt2>
      <a:accent1>
        <a:srgbClr val="E85D41"/>
      </a:accent1>
      <a:accent2>
        <a:srgbClr val="3285A9"/>
      </a:accent2>
      <a:accent3>
        <a:srgbClr val="4DBAAB"/>
      </a:accent3>
      <a:accent4>
        <a:srgbClr val="E85D41"/>
      </a:accent4>
      <a:accent5>
        <a:srgbClr val="3285A9"/>
      </a:accent5>
      <a:accent6>
        <a:srgbClr val="3285A9"/>
      </a:accent6>
      <a:hlink>
        <a:srgbClr val="E85D41"/>
      </a:hlink>
      <a:folHlink>
        <a:srgbClr val="4DBA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UHR Standardlayouter">
  <a:themeElements>
    <a:clrScheme name="UHR_PP_03">
      <a:dk1>
        <a:srgbClr val="FFFFFF"/>
      </a:dk1>
      <a:lt1>
        <a:srgbClr val="FFFFFF"/>
      </a:lt1>
      <a:dk2>
        <a:srgbClr val="000000"/>
      </a:dk2>
      <a:lt2>
        <a:srgbClr val="EEDC00"/>
      </a:lt2>
      <a:accent1>
        <a:srgbClr val="E91449"/>
      </a:accent1>
      <a:accent2>
        <a:srgbClr val="EEDC00"/>
      </a:accent2>
      <a:accent3>
        <a:srgbClr val="C4D600"/>
      </a:accent3>
      <a:accent4>
        <a:srgbClr val="62269E"/>
      </a:accent4>
      <a:accent5>
        <a:srgbClr val="006E96"/>
      </a:accent5>
      <a:accent6>
        <a:srgbClr val="FFA400"/>
      </a:accent6>
      <a:hlink>
        <a:srgbClr val="0C0C0C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2599</TotalTime>
  <Words>156</Words>
  <Application>Microsoft Office PowerPoint</Application>
  <PresentationFormat>Custom</PresentationFormat>
  <Paragraphs>65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Office Theme</vt:lpstr>
      <vt:lpstr>Default Design</vt:lpstr>
      <vt:lpstr>2_Office Theme</vt:lpstr>
      <vt:lpstr>4_Office Theme</vt:lpstr>
      <vt:lpstr>5_Office Theme</vt:lpstr>
      <vt:lpstr>6_Office Theme</vt:lpstr>
      <vt:lpstr>1_UHR Standardlayouter</vt:lpstr>
      <vt:lpstr>11_Office Theme</vt:lpstr>
      <vt:lpstr>1_Office Theme</vt:lpstr>
      <vt:lpstr>2_UHR Standardlayouter</vt:lpstr>
      <vt:lpstr>PowerPoint Presentation</vt:lpstr>
      <vt:lpstr>Make use of EPALE for:</vt:lpstr>
      <vt:lpstr>This is what you see when you enter the platform</vt:lpstr>
      <vt:lpstr>Preparing your application </vt:lpstr>
      <vt:lpstr>Preparing your application –  find themes that hit your project idea</vt:lpstr>
      <vt:lpstr>Preparing your application –  find themes that hit your project idea</vt:lpstr>
      <vt:lpstr>Preparing your application – find themes that hit your project idea </vt:lpstr>
      <vt:lpstr>Sharing your experiences and results- during and after the project period</vt:lpstr>
      <vt:lpstr>Sharing your experiences and results - during and after the project period</vt:lpstr>
      <vt:lpstr>Share and promote your ideas makes you more visible  in your field</vt:lpstr>
      <vt:lpstr>PowerPoint Presentation</vt:lpstr>
    </vt:vector>
  </TitlesOfParts>
  <Company>Studio Libre, UAB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Libre</dc:creator>
  <cp:lastModifiedBy>Edita Trečiokienė</cp:lastModifiedBy>
  <cp:revision>260</cp:revision>
  <cp:lastPrinted>2019-09-09T11:25:32Z</cp:lastPrinted>
  <dcterms:created xsi:type="dcterms:W3CDTF">2014-07-16T09:26:43Z</dcterms:created>
  <dcterms:modified xsi:type="dcterms:W3CDTF">2019-09-09T11:49:26Z</dcterms:modified>
</cp:coreProperties>
</file>